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2"/>
  </p:notesMasterIdLst>
  <p:sldIdLst>
    <p:sldId id="256" r:id="rId2"/>
    <p:sldId id="257" r:id="rId3"/>
    <p:sldId id="258" r:id="rId4"/>
    <p:sldId id="259" r:id="rId5"/>
    <p:sldId id="270" r:id="rId6"/>
    <p:sldId id="282" r:id="rId7"/>
    <p:sldId id="280" r:id="rId8"/>
    <p:sldId id="272" r:id="rId9"/>
    <p:sldId id="273" r:id="rId10"/>
    <p:sldId id="264" r:id="rId11"/>
    <p:sldId id="265" r:id="rId12"/>
    <p:sldId id="266" r:id="rId13"/>
    <p:sldId id="284" r:id="rId14"/>
    <p:sldId id="287" r:id="rId15"/>
    <p:sldId id="283" r:id="rId16"/>
    <p:sldId id="286" r:id="rId17"/>
    <p:sldId id="289" r:id="rId18"/>
    <p:sldId id="290" r:id="rId19"/>
    <p:sldId id="291" r:id="rId20"/>
    <p:sldId id="292" r:id="rId21"/>
    <p:sldId id="293" r:id="rId22"/>
    <p:sldId id="294" r:id="rId23"/>
    <p:sldId id="295" r:id="rId24"/>
    <p:sldId id="296" r:id="rId25"/>
    <p:sldId id="300" r:id="rId26"/>
    <p:sldId id="297" r:id="rId27"/>
    <p:sldId id="298" r:id="rId28"/>
    <p:sldId id="299" r:id="rId29"/>
    <p:sldId id="301" r:id="rId30"/>
    <p:sldId id="302" r:id="rId31"/>
    <p:sldId id="303" r:id="rId32"/>
    <p:sldId id="304" r:id="rId33"/>
    <p:sldId id="305" r:id="rId34"/>
    <p:sldId id="306" r:id="rId35"/>
    <p:sldId id="307" r:id="rId36"/>
    <p:sldId id="311" r:id="rId37"/>
    <p:sldId id="308" r:id="rId38"/>
    <p:sldId id="309" r:id="rId39"/>
    <p:sldId id="310" r:id="rId40"/>
    <p:sldId id="312" r:id="rId4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5" autoAdjust="0"/>
    <p:restoredTop sz="94660"/>
  </p:normalViewPr>
  <p:slideViewPr>
    <p:cSldViewPr snapToGrid="0">
      <p:cViewPr varScale="1">
        <p:scale>
          <a:sx n="95" d="100"/>
          <a:sy n="95" d="100"/>
        </p:scale>
        <p:origin x="36" y="377"/>
      </p:cViewPr>
      <p:guideLst/>
    </p:cSldViewPr>
  </p:slideViewPr>
  <p:notesTextViewPr>
    <p:cViewPr>
      <p:scale>
        <a:sx n="1" d="1"/>
        <a:sy n="1" d="1"/>
      </p:scale>
      <p:origin x="0" y="0"/>
    </p:cViewPr>
  </p:notesTextViewPr>
  <p:notesViewPr>
    <p:cSldViewPr snapToGrid="0">
      <p:cViewPr varScale="1">
        <p:scale>
          <a:sx n="84" d="100"/>
          <a:sy n="84" d="100"/>
        </p:scale>
        <p:origin x="261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userId="002efe211ba0912e" providerId="LiveId" clId="{6D1315B4-6DD7-4CA5-9C56-E83860DF68BA}"/>
    <pc:docChg chg="undo redo custSel addSld delSld modSld sldOrd modMainMaster addSection delSection modNotesMaster">
      <pc:chgData name="Brandon" userId="002efe211ba0912e" providerId="LiveId" clId="{6D1315B4-6DD7-4CA5-9C56-E83860DF68BA}" dt="2022-06-30T08:36:40.114" v="34504" actId="20577"/>
      <pc:docMkLst>
        <pc:docMk/>
      </pc:docMkLst>
      <pc:sldChg chg="addSp delSp modSp new mod">
        <pc:chgData name="Brandon" userId="002efe211ba0912e" providerId="LiveId" clId="{6D1315B4-6DD7-4CA5-9C56-E83860DF68BA}" dt="2022-06-30T07:58:33.833" v="34088" actId="20577"/>
        <pc:sldMkLst>
          <pc:docMk/>
          <pc:sldMk cId="1342530298" sldId="256"/>
        </pc:sldMkLst>
        <pc:spChg chg="mod">
          <ac:chgData name="Brandon" userId="002efe211ba0912e" providerId="LiveId" clId="{6D1315B4-6DD7-4CA5-9C56-E83860DF68BA}" dt="2022-06-26T05:11:40.204" v="14899"/>
          <ac:spMkLst>
            <pc:docMk/>
            <pc:sldMk cId="1342530298" sldId="256"/>
            <ac:spMk id="2" creationId="{B27E199E-0B93-E5DB-1FBF-46CE3C074904}"/>
          </ac:spMkLst>
        </pc:spChg>
        <pc:spChg chg="mod">
          <ac:chgData name="Brandon" userId="002efe211ba0912e" providerId="LiveId" clId="{6D1315B4-6DD7-4CA5-9C56-E83860DF68BA}" dt="2022-06-30T07:58:33.833" v="34088" actId="20577"/>
          <ac:spMkLst>
            <pc:docMk/>
            <pc:sldMk cId="1342530298" sldId="256"/>
            <ac:spMk id="3" creationId="{DBE8EB32-49FE-BA29-569D-23D3FD855BDC}"/>
          </ac:spMkLst>
        </pc:spChg>
        <pc:picChg chg="add del mod">
          <ac:chgData name="Brandon" userId="002efe211ba0912e" providerId="LiveId" clId="{6D1315B4-6DD7-4CA5-9C56-E83860DF68BA}" dt="2022-06-26T06:57:49.801" v="14956" actId="22"/>
          <ac:picMkLst>
            <pc:docMk/>
            <pc:sldMk cId="1342530298" sldId="256"/>
            <ac:picMk id="5" creationId="{E982EEBB-4E6B-E0A5-6F13-5DB4094ED4EB}"/>
          </ac:picMkLst>
        </pc:picChg>
      </pc:sldChg>
      <pc:sldChg chg="del">
        <pc:chgData name="Brandon" userId="002efe211ba0912e" providerId="LiveId" clId="{6D1315B4-6DD7-4CA5-9C56-E83860DF68BA}" dt="2022-06-24T03:43:59.006" v="1" actId="2696"/>
        <pc:sldMkLst>
          <pc:docMk/>
          <pc:sldMk cId="2278732631" sldId="256"/>
        </pc:sldMkLst>
      </pc:sldChg>
      <pc:sldChg chg="del">
        <pc:chgData name="Brandon" userId="002efe211ba0912e" providerId="LiveId" clId="{6D1315B4-6DD7-4CA5-9C56-E83860DF68BA}" dt="2022-06-24T03:43:56.433" v="0" actId="2696"/>
        <pc:sldMkLst>
          <pc:docMk/>
          <pc:sldMk cId="1806666764" sldId="257"/>
        </pc:sldMkLst>
      </pc:sldChg>
      <pc:sldChg chg="addSp delSp modSp new mod setBg delDesignElem">
        <pc:chgData name="Brandon" userId="002efe211ba0912e" providerId="LiveId" clId="{6D1315B4-6DD7-4CA5-9C56-E83860DF68BA}" dt="2022-06-30T07:58:34.499" v="34090" actId="21"/>
        <pc:sldMkLst>
          <pc:docMk/>
          <pc:sldMk cId="2182589282" sldId="257"/>
        </pc:sldMkLst>
        <pc:spChg chg="mod">
          <ac:chgData name="Brandon" userId="002efe211ba0912e" providerId="LiveId" clId="{6D1315B4-6DD7-4CA5-9C56-E83860DF68BA}" dt="2022-06-26T05:11:40.204" v="14899"/>
          <ac:spMkLst>
            <pc:docMk/>
            <pc:sldMk cId="2182589282" sldId="257"/>
            <ac:spMk id="2" creationId="{44D1E83E-19F3-59FC-530A-03B45186E7C8}"/>
          </ac:spMkLst>
        </pc:spChg>
        <pc:spChg chg="mod">
          <ac:chgData name="Brandon" userId="002efe211ba0912e" providerId="LiveId" clId="{6D1315B4-6DD7-4CA5-9C56-E83860DF68BA}" dt="2022-06-30T07:58:34.499" v="34090" actId="21"/>
          <ac:spMkLst>
            <pc:docMk/>
            <pc:sldMk cId="2182589282" sldId="257"/>
            <ac:spMk id="3" creationId="{E1A29067-0134-32BF-94C5-5763493EB738}"/>
          </ac:spMkLst>
        </pc:spChg>
        <pc:spChg chg="add del">
          <ac:chgData name="Brandon" userId="002efe211ba0912e" providerId="LiveId" clId="{6D1315B4-6DD7-4CA5-9C56-E83860DF68BA}" dt="2022-06-25T03:14:13.473" v="5991"/>
          <ac:spMkLst>
            <pc:docMk/>
            <pc:sldMk cId="2182589282" sldId="257"/>
            <ac:spMk id="8" creationId="{100EDD19-6802-4EC3-95CE-CFFAB042CFD6}"/>
          </ac:spMkLst>
        </pc:spChg>
        <pc:spChg chg="add del">
          <ac:chgData name="Brandon" userId="002efe211ba0912e" providerId="LiveId" clId="{6D1315B4-6DD7-4CA5-9C56-E83860DF68BA}" dt="2022-06-25T03:14:13.473" v="5991"/>
          <ac:spMkLst>
            <pc:docMk/>
            <pc:sldMk cId="2182589282" sldId="257"/>
            <ac:spMk id="10" creationId="{DB17E863-922E-4C26-BD64-E8FD41D28661}"/>
          </ac:spMkLst>
        </pc:spChg>
      </pc:sldChg>
      <pc:sldChg chg="addSp delSp modSp add mod setBg addAnim delAnim delDesignElem">
        <pc:chgData name="Brandon" userId="002efe211ba0912e" providerId="LiveId" clId="{6D1315B4-6DD7-4CA5-9C56-E83860DF68BA}" dt="2022-06-26T05:11:40.204" v="14899"/>
        <pc:sldMkLst>
          <pc:docMk/>
          <pc:sldMk cId="4082384924" sldId="258"/>
        </pc:sldMkLst>
        <pc:spChg chg="mod">
          <ac:chgData name="Brandon" userId="002efe211ba0912e" providerId="LiveId" clId="{6D1315B4-6DD7-4CA5-9C56-E83860DF68BA}" dt="2022-06-26T05:11:40.204" v="14899"/>
          <ac:spMkLst>
            <pc:docMk/>
            <pc:sldMk cId="4082384924" sldId="258"/>
            <ac:spMk id="2" creationId="{44D1E83E-19F3-59FC-530A-03B45186E7C8}"/>
          </ac:spMkLst>
        </pc:spChg>
        <pc:spChg chg="del mod">
          <ac:chgData name="Brandon" userId="002efe211ba0912e" providerId="LiveId" clId="{6D1315B4-6DD7-4CA5-9C56-E83860DF68BA}" dt="2022-06-24T04:25:05.548" v="1619" actId="478"/>
          <ac:spMkLst>
            <pc:docMk/>
            <pc:sldMk cId="4082384924" sldId="258"/>
            <ac:spMk id="3" creationId="{E1A29067-0134-32BF-94C5-5763493EB738}"/>
          </ac:spMkLst>
        </pc:spChg>
        <pc:spChg chg="add del">
          <ac:chgData name="Brandon" userId="002efe211ba0912e" providerId="LiveId" clId="{6D1315B4-6DD7-4CA5-9C56-E83860DF68BA}" dt="2022-06-25T03:11:37.736" v="5932" actId="26606"/>
          <ac:spMkLst>
            <pc:docMk/>
            <pc:sldMk cId="4082384924" sldId="258"/>
            <ac:spMk id="12" creationId="{F0AED851-54B9-4765-92D2-F0BE443BEC91}"/>
          </ac:spMkLst>
        </pc:spChg>
        <pc:spChg chg="add del">
          <ac:chgData name="Brandon" userId="002efe211ba0912e" providerId="LiveId" clId="{6D1315B4-6DD7-4CA5-9C56-E83860DF68BA}" dt="2022-06-25T03:11:37.736" v="5932" actId="26606"/>
          <ac:spMkLst>
            <pc:docMk/>
            <pc:sldMk cId="4082384924" sldId="258"/>
            <ac:spMk id="13" creationId="{B81933D1-5615-42C7-9C0B-4EB7105CCE2D}"/>
          </ac:spMkLst>
        </pc:spChg>
        <pc:spChg chg="add del">
          <ac:chgData name="Brandon" userId="002efe211ba0912e" providerId="LiveId" clId="{6D1315B4-6DD7-4CA5-9C56-E83860DF68BA}" dt="2022-06-25T03:11:37.736" v="5932" actId="26606"/>
          <ac:spMkLst>
            <pc:docMk/>
            <pc:sldMk cId="4082384924" sldId="258"/>
            <ac:spMk id="14" creationId="{19C9EAEA-39D0-4B0E-A0EB-51E7B26740B1}"/>
          </ac:spMkLst>
        </pc:spChg>
        <pc:spChg chg="add del">
          <ac:chgData name="Brandon" userId="002efe211ba0912e" providerId="LiveId" clId="{6D1315B4-6DD7-4CA5-9C56-E83860DF68BA}" dt="2022-06-25T03:11:21.422" v="5930" actId="26606"/>
          <ac:spMkLst>
            <pc:docMk/>
            <pc:sldMk cId="4082384924" sldId="258"/>
            <ac:spMk id="15" creationId="{20D5D19D-0789-4518-B5DC-D47ADF69D25A}"/>
          </ac:spMkLst>
        </pc:spChg>
        <pc:spChg chg="add del">
          <ac:chgData name="Brandon" userId="002efe211ba0912e" providerId="LiveId" clId="{6D1315B4-6DD7-4CA5-9C56-E83860DF68BA}" dt="2022-06-25T03:14:13.473" v="5991"/>
          <ac:spMkLst>
            <pc:docMk/>
            <pc:sldMk cId="4082384924" sldId="258"/>
            <ac:spMk id="18" creationId="{BCED4D40-4B67-4331-AC48-79B82B4A47D8}"/>
          </ac:spMkLst>
        </pc:spChg>
        <pc:spChg chg="add del">
          <ac:chgData name="Brandon" userId="002efe211ba0912e" providerId="LiveId" clId="{6D1315B4-6DD7-4CA5-9C56-E83860DF68BA}" dt="2022-06-25T03:14:13.473" v="5991"/>
          <ac:spMkLst>
            <pc:docMk/>
            <pc:sldMk cId="4082384924" sldId="258"/>
            <ac:spMk id="19" creationId="{670CEDEF-4F34-412E-84EE-329C1E936AF5}"/>
          </ac:spMkLst>
        </pc:spChg>
        <pc:spChg chg="add del">
          <ac:chgData name="Brandon" userId="002efe211ba0912e" providerId="LiveId" clId="{6D1315B4-6DD7-4CA5-9C56-E83860DF68BA}" dt="2022-06-25T03:11:21.422" v="5930" actId="26606"/>
          <ac:spMkLst>
            <pc:docMk/>
            <pc:sldMk cId="4082384924" sldId="258"/>
            <ac:spMk id="22" creationId="{B81933D1-5615-42C7-9C0B-4EB7105CCE2D}"/>
          </ac:spMkLst>
        </pc:spChg>
        <pc:spChg chg="add del">
          <ac:chgData name="Brandon" userId="002efe211ba0912e" providerId="LiveId" clId="{6D1315B4-6DD7-4CA5-9C56-E83860DF68BA}" dt="2022-06-25T03:11:21.422" v="5930" actId="26606"/>
          <ac:spMkLst>
            <pc:docMk/>
            <pc:sldMk cId="4082384924" sldId="258"/>
            <ac:spMk id="24" creationId="{19C9EAEA-39D0-4B0E-A0EB-51E7B26740B1}"/>
          </ac:spMkLst>
        </pc:spChg>
        <pc:grpChg chg="add del">
          <ac:chgData name="Brandon" userId="002efe211ba0912e" providerId="LiveId" clId="{6D1315B4-6DD7-4CA5-9C56-E83860DF68BA}" dt="2022-06-25T03:11:21.422" v="5930" actId="26606"/>
          <ac:grpSpMkLst>
            <pc:docMk/>
            <pc:sldMk cId="4082384924" sldId="258"/>
            <ac:grpSpMk id="17" creationId="{032D8612-31EB-44CF-A1D0-14FD4C705424}"/>
          </ac:grpSpMkLst>
        </pc:grpChg>
        <pc:grpChg chg="add del">
          <ac:chgData name="Brandon" userId="002efe211ba0912e" providerId="LiveId" clId="{6D1315B4-6DD7-4CA5-9C56-E83860DF68BA}" dt="2022-06-25T03:11:37.736" v="5932" actId="26606"/>
          <ac:grpSpMkLst>
            <pc:docMk/>
            <pc:sldMk cId="4082384924" sldId="258"/>
            <ac:grpSpMk id="21" creationId="{032D8612-31EB-44CF-A1D0-14FD4C705424}"/>
          </ac:grpSpMkLst>
        </pc:grpChg>
        <pc:graphicFrameChg chg="add del mod">
          <ac:chgData name="Brandon" userId="002efe211ba0912e" providerId="LiveId" clId="{6D1315B4-6DD7-4CA5-9C56-E83860DF68BA}" dt="2022-06-24T04:25:15.389" v="1621"/>
          <ac:graphicFrameMkLst>
            <pc:docMk/>
            <pc:sldMk cId="4082384924" sldId="258"/>
            <ac:graphicFrameMk id="4" creationId="{E20CF702-FF1C-D51C-460C-FFA8C855F6AF}"/>
          </ac:graphicFrameMkLst>
        </pc:graphicFrameChg>
        <pc:picChg chg="add del">
          <ac:chgData name="Brandon" userId="002efe211ba0912e" providerId="LiveId" clId="{6D1315B4-6DD7-4CA5-9C56-E83860DF68BA}" dt="2022-06-24T04:26:48.911" v="1623" actId="478"/>
          <ac:picMkLst>
            <pc:docMk/>
            <pc:sldMk cId="4082384924" sldId="258"/>
            <ac:picMk id="6" creationId="{DF6F7CC4-9491-24A4-A421-D9E42A4F4F83}"/>
          </ac:picMkLst>
        </pc:picChg>
        <pc:picChg chg="add del">
          <ac:chgData name="Brandon" userId="002efe211ba0912e" providerId="LiveId" clId="{6D1315B4-6DD7-4CA5-9C56-E83860DF68BA}" dt="2022-06-24T05:49:43.075" v="2260" actId="478"/>
          <ac:picMkLst>
            <pc:docMk/>
            <pc:sldMk cId="4082384924" sldId="258"/>
            <ac:picMk id="8" creationId="{14485383-2056-ACE4-6EE1-A30313502A7D}"/>
          </ac:picMkLst>
        </pc:picChg>
        <pc:picChg chg="add del mod">
          <ac:chgData name="Brandon" userId="002efe211ba0912e" providerId="LiveId" clId="{6D1315B4-6DD7-4CA5-9C56-E83860DF68BA}" dt="2022-06-26T05:11:40.204" v="14899"/>
          <ac:picMkLst>
            <pc:docMk/>
            <pc:sldMk cId="4082384924" sldId="258"/>
            <ac:picMk id="10" creationId="{57BB962F-DFC6-C0EF-5E26-CEDABC029034}"/>
          </ac:picMkLst>
        </pc:picChg>
        <pc:picChg chg="add mod">
          <ac:chgData name="Brandon" userId="002efe211ba0912e" providerId="LiveId" clId="{6D1315B4-6DD7-4CA5-9C56-E83860DF68BA}" dt="2022-06-25T03:45:10.675" v="6253" actId="571"/>
          <ac:picMkLst>
            <pc:docMk/>
            <pc:sldMk cId="4082384924" sldId="258"/>
            <ac:picMk id="26" creationId="{F4931197-7F73-FFD6-B480-21FD72FC9BAC}"/>
          </ac:picMkLst>
        </pc:picChg>
        <pc:picChg chg="add del mod">
          <ac:chgData name="Brandon" userId="002efe211ba0912e" providerId="LiveId" clId="{6D1315B4-6DD7-4CA5-9C56-E83860DF68BA}" dt="2022-06-25T03:48:27.423" v="6273" actId="21"/>
          <ac:picMkLst>
            <pc:docMk/>
            <pc:sldMk cId="4082384924" sldId="258"/>
            <ac:picMk id="27" creationId="{C74886C4-02B2-33C1-824F-C4F08F2D2883}"/>
          </ac:picMkLst>
        </pc:picChg>
      </pc:sldChg>
      <pc:sldChg chg="addSp delSp modSp add mod setBg delDesignElem">
        <pc:chgData name="Brandon" userId="002efe211ba0912e" providerId="LiveId" clId="{6D1315B4-6DD7-4CA5-9C56-E83860DF68BA}" dt="2022-06-26T05:11:40.204" v="14899"/>
        <pc:sldMkLst>
          <pc:docMk/>
          <pc:sldMk cId="797171921" sldId="259"/>
        </pc:sldMkLst>
        <pc:spChg chg="mod">
          <ac:chgData name="Brandon" userId="002efe211ba0912e" providerId="LiveId" clId="{6D1315B4-6DD7-4CA5-9C56-E83860DF68BA}" dt="2022-06-26T05:11:40.204" v="14899"/>
          <ac:spMkLst>
            <pc:docMk/>
            <pc:sldMk cId="797171921" sldId="259"/>
            <ac:spMk id="2" creationId="{44D1E83E-19F3-59FC-530A-03B45186E7C8}"/>
          </ac:spMkLst>
        </pc:spChg>
        <pc:spChg chg="add del">
          <ac:chgData name="Brandon" userId="002efe211ba0912e" providerId="LiveId" clId="{6D1315B4-6DD7-4CA5-9C56-E83860DF68BA}" dt="2022-06-25T03:14:13.473" v="5991"/>
          <ac:spMkLst>
            <pc:docMk/>
            <pc:sldMk cId="797171921" sldId="259"/>
            <ac:spMk id="11" creationId="{BCED4D40-4B67-4331-AC48-79B82B4A47D8}"/>
          </ac:spMkLst>
        </pc:spChg>
        <pc:spChg chg="add del">
          <ac:chgData name="Brandon" userId="002efe211ba0912e" providerId="LiveId" clId="{6D1315B4-6DD7-4CA5-9C56-E83860DF68BA}" dt="2022-06-25T03:14:13.473" v="5991"/>
          <ac:spMkLst>
            <pc:docMk/>
            <pc:sldMk cId="797171921" sldId="259"/>
            <ac:spMk id="13" creationId="{670CEDEF-4F34-412E-84EE-329C1E936AF5}"/>
          </ac:spMkLst>
        </pc:spChg>
        <pc:picChg chg="add del">
          <ac:chgData name="Brandon" userId="002efe211ba0912e" providerId="LiveId" clId="{6D1315B4-6DD7-4CA5-9C56-E83860DF68BA}" dt="2022-06-24T05:50:50.864" v="2265" actId="478"/>
          <ac:picMkLst>
            <pc:docMk/>
            <pc:sldMk cId="797171921" sldId="259"/>
            <ac:picMk id="4" creationId="{0E3355B6-EAB1-B32C-8A69-2336CED52D4F}"/>
          </ac:picMkLst>
        </pc:picChg>
        <pc:picChg chg="add del mod">
          <ac:chgData name="Brandon" userId="002efe211ba0912e" providerId="LiveId" clId="{6D1315B4-6DD7-4CA5-9C56-E83860DF68BA}" dt="2022-06-25T03:48:10.486" v="6269" actId="21"/>
          <ac:picMkLst>
            <pc:docMk/>
            <pc:sldMk cId="797171921" sldId="259"/>
            <ac:picMk id="6" creationId="{F8363670-7294-B94C-ED39-3F5298DF9C54}"/>
          </ac:picMkLst>
        </pc:picChg>
        <pc:picChg chg="add mod">
          <ac:chgData name="Brandon" userId="002efe211ba0912e" providerId="LiveId" clId="{6D1315B4-6DD7-4CA5-9C56-E83860DF68BA}" dt="2022-06-26T05:11:40.204" v="14899"/>
          <ac:picMkLst>
            <pc:docMk/>
            <pc:sldMk cId="797171921" sldId="259"/>
            <ac:picMk id="7" creationId="{4E2197D8-6FB2-030A-0751-FD591874CC48}"/>
          </ac:picMkLst>
        </pc:picChg>
        <pc:picChg chg="del">
          <ac:chgData name="Brandon" userId="002efe211ba0912e" providerId="LiveId" clId="{6D1315B4-6DD7-4CA5-9C56-E83860DF68BA}" dt="2022-06-24T04:27:28.491" v="1644" actId="478"/>
          <ac:picMkLst>
            <pc:docMk/>
            <pc:sldMk cId="797171921" sldId="259"/>
            <ac:picMk id="8" creationId="{14485383-2056-ACE4-6EE1-A30313502A7D}"/>
          </ac:picMkLst>
        </pc:picChg>
      </pc:sldChg>
      <pc:sldChg chg="addSp delSp modSp new del mod setBg delDesignElem">
        <pc:chgData name="Brandon" userId="002efe211ba0912e" providerId="LiveId" clId="{6D1315B4-6DD7-4CA5-9C56-E83860DF68BA}" dt="2022-06-25T03:27:57.856" v="6047" actId="2696"/>
        <pc:sldMkLst>
          <pc:docMk/>
          <pc:sldMk cId="243305741" sldId="260"/>
        </pc:sldMkLst>
        <pc:spChg chg="mod">
          <ac:chgData name="Brandon" userId="002efe211ba0912e" providerId="LiveId" clId="{6D1315B4-6DD7-4CA5-9C56-E83860DF68BA}" dt="2022-06-25T03:14:13.436" v="5990" actId="26606"/>
          <ac:spMkLst>
            <pc:docMk/>
            <pc:sldMk cId="243305741" sldId="260"/>
            <ac:spMk id="2" creationId="{037B8B11-AE4E-9216-356F-6C3CEC735D69}"/>
          </ac:spMkLst>
        </pc:spChg>
        <pc:spChg chg="mod">
          <ac:chgData name="Brandon" userId="002efe211ba0912e" providerId="LiveId" clId="{6D1315B4-6DD7-4CA5-9C56-E83860DF68BA}" dt="2022-06-25T03:14:13.436" v="5990" actId="26606"/>
          <ac:spMkLst>
            <pc:docMk/>
            <pc:sldMk cId="243305741" sldId="260"/>
            <ac:spMk id="3" creationId="{F08BE82B-523D-7A45-8841-952BFABD19BE}"/>
          </ac:spMkLst>
        </pc:spChg>
        <pc:spChg chg="add del">
          <ac:chgData name="Brandon" userId="002efe211ba0912e" providerId="LiveId" clId="{6D1315B4-6DD7-4CA5-9C56-E83860DF68BA}" dt="2022-06-25T03:05:43.213" v="5919" actId="26606"/>
          <ac:spMkLst>
            <pc:docMk/>
            <pc:sldMk cId="243305741" sldId="260"/>
            <ac:spMk id="8" creationId="{7515D20E-1AB7-4E74-9236-2B72B63D60B6}"/>
          </ac:spMkLst>
        </pc:spChg>
        <pc:spChg chg="add del">
          <ac:chgData name="Brandon" userId="002efe211ba0912e" providerId="LiveId" clId="{6D1315B4-6DD7-4CA5-9C56-E83860DF68BA}" dt="2022-06-25T03:14:13.294" v="5985" actId="26606"/>
          <ac:spMkLst>
            <pc:docMk/>
            <pc:sldMk cId="243305741" sldId="260"/>
            <ac:spMk id="14" creationId="{2C1BBA94-3F40-40AA-8BB9-E69E25E537C1}"/>
          </ac:spMkLst>
        </pc:spChg>
        <pc:spChg chg="add del">
          <ac:chgData name="Brandon" userId="002efe211ba0912e" providerId="LiveId" clId="{6D1315B4-6DD7-4CA5-9C56-E83860DF68BA}" dt="2022-06-25T03:05:43.213" v="5919" actId="26606"/>
          <ac:spMkLst>
            <pc:docMk/>
            <pc:sldMk cId="243305741" sldId="260"/>
            <ac:spMk id="15" creationId="{3873B707-463F-40B0-8227-E8CC6C67EB25}"/>
          </ac:spMkLst>
        </pc:spChg>
        <pc:spChg chg="add del">
          <ac:chgData name="Brandon" userId="002efe211ba0912e" providerId="LiveId" clId="{6D1315B4-6DD7-4CA5-9C56-E83860DF68BA}" dt="2022-06-25T03:05:43.213" v="5919" actId="26606"/>
          <ac:spMkLst>
            <pc:docMk/>
            <pc:sldMk cId="243305741" sldId="260"/>
            <ac:spMk id="17" creationId="{19C9EAEA-39D0-4B0E-A0EB-51E7B26740B1}"/>
          </ac:spMkLst>
        </pc:spChg>
        <pc:spChg chg="add del">
          <ac:chgData name="Brandon" userId="002efe211ba0912e" providerId="LiveId" clId="{6D1315B4-6DD7-4CA5-9C56-E83860DF68BA}" dt="2022-06-25T03:14:13.294" v="5985" actId="26606"/>
          <ac:spMkLst>
            <pc:docMk/>
            <pc:sldMk cId="243305741" sldId="260"/>
            <ac:spMk id="19" creationId="{6AB33354-5302-409E-90BF-4E7A98AFB5C6}"/>
          </ac:spMkLst>
        </pc:spChg>
        <pc:spChg chg="add del">
          <ac:chgData name="Brandon" userId="002efe211ba0912e" providerId="LiveId" clId="{6D1315B4-6DD7-4CA5-9C56-E83860DF68BA}" dt="2022-06-25T03:14:13.436" v="5990" actId="26606"/>
          <ac:spMkLst>
            <pc:docMk/>
            <pc:sldMk cId="243305741" sldId="260"/>
            <ac:spMk id="27" creationId="{7515D20E-1AB7-4E74-9236-2B72B63D60B6}"/>
          </ac:spMkLst>
        </pc:spChg>
        <pc:spChg chg="add del">
          <ac:chgData name="Brandon" userId="002efe211ba0912e" providerId="LiveId" clId="{6D1315B4-6DD7-4CA5-9C56-E83860DF68BA}" dt="2022-06-25T03:14:13.436" v="5990" actId="26606"/>
          <ac:spMkLst>
            <pc:docMk/>
            <pc:sldMk cId="243305741" sldId="260"/>
            <ac:spMk id="34" creationId="{3873B707-463F-40B0-8227-E8CC6C67EB25}"/>
          </ac:spMkLst>
        </pc:spChg>
        <pc:spChg chg="add del">
          <ac:chgData name="Brandon" userId="002efe211ba0912e" providerId="LiveId" clId="{6D1315B4-6DD7-4CA5-9C56-E83860DF68BA}" dt="2022-06-25T03:14:13.436" v="5990" actId="26606"/>
          <ac:spMkLst>
            <pc:docMk/>
            <pc:sldMk cId="243305741" sldId="260"/>
            <ac:spMk id="36" creationId="{19C9EAEA-39D0-4B0E-A0EB-51E7B26740B1}"/>
          </ac:spMkLst>
        </pc:spChg>
        <pc:spChg chg="add del">
          <ac:chgData name="Brandon" userId="002efe211ba0912e" providerId="LiveId" clId="{6D1315B4-6DD7-4CA5-9C56-E83860DF68BA}" dt="2022-06-25T03:14:13.473" v="5991"/>
          <ac:spMkLst>
            <pc:docMk/>
            <pc:sldMk cId="243305741" sldId="260"/>
            <ac:spMk id="41" creationId="{777A147A-9ED8-46B4-8660-1B3C2AA880B5}"/>
          </ac:spMkLst>
        </pc:spChg>
        <pc:spChg chg="add del">
          <ac:chgData name="Brandon" userId="002efe211ba0912e" providerId="LiveId" clId="{6D1315B4-6DD7-4CA5-9C56-E83860DF68BA}" dt="2022-06-25T03:14:13.473" v="5991"/>
          <ac:spMkLst>
            <pc:docMk/>
            <pc:sldMk cId="243305741" sldId="260"/>
            <ac:spMk id="43" creationId="{5D6C15A0-C087-4593-8414-2B4EC1CDC3DE}"/>
          </ac:spMkLst>
        </pc:spChg>
        <pc:grpChg chg="add del">
          <ac:chgData name="Brandon" userId="002efe211ba0912e" providerId="LiveId" clId="{6D1315B4-6DD7-4CA5-9C56-E83860DF68BA}" dt="2022-06-25T03:05:43.213" v="5919" actId="26606"/>
          <ac:grpSpMkLst>
            <pc:docMk/>
            <pc:sldMk cId="243305741" sldId="260"/>
            <ac:grpSpMk id="10" creationId="{032D8612-31EB-44CF-A1D0-14FD4C705424}"/>
          </ac:grpSpMkLst>
        </pc:grpChg>
        <pc:grpChg chg="add del">
          <ac:chgData name="Brandon" userId="002efe211ba0912e" providerId="LiveId" clId="{6D1315B4-6DD7-4CA5-9C56-E83860DF68BA}" dt="2022-06-25T03:14:13.294" v="5985" actId="26606"/>
          <ac:grpSpMkLst>
            <pc:docMk/>
            <pc:sldMk cId="243305741" sldId="260"/>
            <ac:grpSpMk id="20" creationId="{0C66A8B6-1F6E-4FCC-93B9-B9986B6FD111}"/>
          </ac:grpSpMkLst>
        </pc:grpChg>
        <pc:grpChg chg="add del">
          <ac:chgData name="Brandon" userId="002efe211ba0912e" providerId="LiveId" clId="{6D1315B4-6DD7-4CA5-9C56-E83860DF68BA}" dt="2022-06-25T03:14:13.436" v="5990" actId="26606"/>
          <ac:grpSpMkLst>
            <pc:docMk/>
            <pc:sldMk cId="243305741" sldId="260"/>
            <ac:grpSpMk id="29" creationId="{032D8612-31EB-44CF-A1D0-14FD4C705424}"/>
          </ac:grpSpMkLst>
        </pc:grpChg>
        <pc:graphicFrameChg chg="add del mod">
          <ac:chgData name="Brandon" userId="002efe211ba0912e" providerId="LiveId" clId="{6D1315B4-6DD7-4CA5-9C56-E83860DF68BA}" dt="2022-06-24T16:10:22.090" v="2301" actId="21"/>
          <ac:graphicFrameMkLst>
            <pc:docMk/>
            <pc:sldMk cId="243305741" sldId="260"/>
            <ac:graphicFrameMk id="4" creationId="{5681ABC9-8314-C162-9622-684574E6C2D6}"/>
          </ac:graphicFrameMkLst>
        </pc:graphicFrameChg>
      </pc:sldChg>
      <pc:sldChg chg="addSp delSp modSp add del mod setBg addAnim delAnim setClrOvrMap delDesignElem">
        <pc:chgData name="Brandon" userId="002efe211ba0912e" providerId="LiveId" clId="{6D1315B4-6DD7-4CA5-9C56-E83860DF68BA}" dt="2022-06-25T03:31:03.806" v="6069" actId="2696"/>
        <pc:sldMkLst>
          <pc:docMk/>
          <pc:sldMk cId="832488073" sldId="261"/>
        </pc:sldMkLst>
        <pc:spChg chg="mod ord">
          <ac:chgData name="Brandon" userId="002efe211ba0912e" providerId="LiveId" clId="{6D1315B4-6DD7-4CA5-9C56-E83860DF68BA}" dt="2022-06-25T03:23:41.624" v="6026" actId="27636"/>
          <ac:spMkLst>
            <pc:docMk/>
            <pc:sldMk cId="832488073" sldId="261"/>
            <ac:spMk id="2" creationId="{037B8B11-AE4E-9216-356F-6C3CEC735D69}"/>
          </ac:spMkLst>
        </pc:spChg>
        <pc:spChg chg="del mod">
          <ac:chgData name="Brandon" userId="002efe211ba0912e" providerId="LiveId" clId="{6D1315B4-6DD7-4CA5-9C56-E83860DF68BA}" dt="2022-06-25T02:36:12.697" v="5859" actId="478"/>
          <ac:spMkLst>
            <pc:docMk/>
            <pc:sldMk cId="832488073" sldId="261"/>
            <ac:spMk id="3" creationId="{F08BE82B-523D-7A45-8841-952BFABD19BE}"/>
          </ac:spMkLst>
        </pc:spChg>
        <pc:spChg chg="add del">
          <ac:chgData name="Brandon" userId="002efe211ba0912e" providerId="LiveId" clId="{6D1315B4-6DD7-4CA5-9C56-E83860DF68BA}" dt="2022-06-25T03:14:13.263" v="5984" actId="26606"/>
          <ac:spMkLst>
            <pc:docMk/>
            <pc:sldMk cId="832488073" sldId="261"/>
            <ac:spMk id="18" creationId="{F0AED851-54B9-4765-92D2-F0BE443BEC91}"/>
          </ac:spMkLst>
        </pc:spChg>
        <pc:spChg chg="add del">
          <ac:chgData name="Brandon" userId="002efe211ba0912e" providerId="LiveId" clId="{6D1315B4-6DD7-4CA5-9C56-E83860DF68BA}" dt="2022-06-25T03:14:13.263" v="5984" actId="26606"/>
          <ac:spMkLst>
            <pc:docMk/>
            <pc:sldMk cId="832488073" sldId="261"/>
            <ac:spMk id="20" creationId="{B81933D1-5615-42C7-9C0B-4EB7105CCE2D}"/>
          </ac:spMkLst>
        </pc:spChg>
        <pc:spChg chg="add del">
          <ac:chgData name="Brandon" userId="002efe211ba0912e" providerId="LiveId" clId="{6D1315B4-6DD7-4CA5-9C56-E83860DF68BA}" dt="2022-06-25T03:14:13.263" v="5984" actId="26606"/>
          <ac:spMkLst>
            <pc:docMk/>
            <pc:sldMk cId="832488073" sldId="261"/>
            <ac:spMk id="22" creationId="{19C9EAEA-39D0-4B0E-A0EB-51E7B26740B1}"/>
          </ac:spMkLst>
        </pc:spChg>
        <pc:spChg chg="add del">
          <ac:chgData name="Brandon" userId="002efe211ba0912e" providerId="LiveId" clId="{6D1315B4-6DD7-4CA5-9C56-E83860DF68BA}" dt="2022-06-25T03:06:18.609" v="5924" actId="26606"/>
          <ac:spMkLst>
            <pc:docMk/>
            <pc:sldMk cId="832488073" sldId="261"/>
            <ac:spMk id="29" creationId="{BA79A7CF-01AF-4178-9369-94E0C90EB046}"/>
          </ac:spMkLst>
        </pc:spChg>
        <pc:spChg chg="add del">
          <ac:chgData name="Brandon" userId="002efe211ba0912e" providerId="LiveId" clId="{6D1315B4-6DD7-4CA5-9C56-E83860DF68BA}" dt="2022-06-25T03:06:18.609" v="5924" actId="26606"/>
          <ac:spMkLst>
            <pc:docMk/>
            <pc:sldMk cId="832488073" sldId="261"/>
            <ac:spMk id="30" creationId="{99413ED5-9ED4-4772-BCE4-2BCAE6B12E35}"/>
          </ac:spMkLst>
        </pc:spChg>
        <pc:spChg chg="add del">
          <ac:chgData name="Brandon" userId="002efe211ba0912e" providerId="LiveId" clId="{6D1315B4-6DD7-4CA5-9C56-E83860DF68BA}" dt="2022-06-25T03:06:18.609" v="5924" actId="26606"/>
          <ac:spMkLst>
            <pc:docMk/>
            <pc:sldMk cId="832488073" sldId="261"/>
            <ac:spMk id="31" creationId="{04357C93-F0CB-4A1C-8F77-4E9063789819}"/>
          </ac:spMkLst>
        </pc:spChg>
        <pc:spChg chg="add del">
          <ac:chgData name="Brandon" userId="002efe211ba0912e" providerId="LiveId" clId="{6D1315B4-6DD7-4CA5-9C56-E83860DF68BA}" dt="2022-06-25T03:05:58.444" v="5922" actId="26606"/>
          <ac:spMkLst>
            <pc:docMk/>
            <pc:sldMk cId="832488073" sldId="261"/>
            <ac:spMk id="32" creationId="{47942995-B07F-4636-9A06-C6A104B260A8}"/>
          </ac:spMkLst>
        </pc:spChg>
        <pc:spChg chg="add del">
          <ac:chgData name="Brandon" userId="002efe211ba0912e" providerId="LiveId" clId="{6D1315B4-6DD7-4CA5-9C56-E83860DF68BA}" dt="2022-06-25T03:14:13.473" v="5991"/>
          <ac:spMkLst>
            <pc:docMk/>
            <pc:sldMk cId="832488073" sldId="261"/>
            <ac:spMk id="36" creationId="{19C9EAEA-39D0-4B0E-A0EB-51E7B26740B1}"/>
          </ac:spMkLst>
        </pc:spChg>
        <pc:spChg chg="add del">
          <ac:chgData name="Brandon" userId="002efe211ba0912e" providerId="LiveId" clId="{6D1315B4-6DD7-4CA5-9C56-E83860DF68BA}" dt="2022-06-25T03:06:18.609" v="5924" actId="26606"/>
          <ac:spMkLst>
            <pc:docMk/>
            <pc:sldMk cId="832488073" sldId="261"/>
            <ac:spMk id="38" creationId="{90F533E9-6690-41A8-A372-4C6C622D028D}"/>
          </ac:spMkLst>
        </pc:spChg>
        <pc:spChg chg="add del">
          <ac:chgData name="Brandon" userId="002efe211ba0912e" providerId="LiveId" clId="{6D1315B4-6DD7-4CA5-9C56-E83860DF68BA}" dt="2022-06-25T03:05:58.444" v="5922" actId="26606"/>
          <ac:spMkLst>
            <pc:docMk/>
            <pc:sldMk cId="832488073" sldId="261"/>
            <ac:spMk id="39" creationId="{B81933D1-5615-42C7-9C0B-4EB7105CCE2D}"/>
          </ac:spMkLst>
        </pc:spChg>
        <pc:spChg chg="add del">
          <ac:chgData name="Brandon" userId="002efe211ba0912e" providerId="LiveId" clId="{6D1315B4-6DD7-4CA5-9C56-E83860DF68BA}" dt="2022-06-25T03:05:58.444" v="5922" actId="26606"/>
          <ac:spMkLst>
            <pc:docMk/>
            <pc:sldMk cId="832488073" sldId="261"/>
            <ac:spMk id="41" creationId="{19C9EAEA-39D0-4B0E-A0EB-51E7B26740B1}"/>
          </ac:spMkLst>
        </pc:spChg>
        <pc:spChg chg="add del">
          <ac:chgData name="Brandon" userId="002efe211ba0912e" providerId="LiveId" clId="{6D1315B4-6DD7-4CA5-9C56-E83860DF68BA}" dt="2022-06-25T03:14:13.473" v="5991"/>
          <ac:spMkLst>
            <pc:docMk/>
            <pc:sldMk cId="832488073" sldId="261"/>
            <ac:spMk id="42" creationId="{F0AED851-54B9-4765-92D2-F0BE443BEC91}"/>
          </ac:spMkLst>
        </pc:spChg>
        <pc:spChg chg="add del">
          <ac:chgData name="Brandon" userId="002efe211ba0912e" providerId="LiveId" clId="{6D1315B4-6DD7-4CA5-9C56-E83860DF68BA}" dt="2022-06-25T03:14:13.473" v="5991"/>
          <ac:spMkLst>
            <pc:docMk/>
            <pc:sldMk cId="832488073" sldId="261"/>
            <ac:spMk id="43" creationId="{B81933D1-5615-42C7-9C0B-4EB7105CCE2D}"/>
          </ac:spMkLst>
        </pc:spChg>
        <pc:spChg chg="add del">
          <ac:chgData name="Brandon" userId="002efe211ba0912e" providerId="LiveId" clId="{6D1315B4-6DD7-4CA5-9C56-E83860DF68BA}" dt="2022-06-25T03:12:50.839" v="5941" actId="26606"/>
          <ac:spMkLst>
            <pc:docMk/>
            <pc:sldMk cId="832488073" sldId="261"/>
            <ac:spMk id="48" creationId="{9B7AD9F6-8CE7-4299-8FC6-328F4DCD3FF9}"/>
          </ac:spMkLst>
        </pc:spChg>
        <pc:spChg chg="add del">
          <ac:chgData name="Brandon" userId="002efe211ba0912e" providerId="LiveId" clId="{6D1315B4-6DD7-4CA5-9C56-E83860DF68BA}" dt="2022-06-25T03:12:50.839" v="5941" actId="26606"/>
          <ac:spMkLst>
            <pc:docMk/>
            <pc:sldMk cId="832488073" sldId="261"/>
            <ac:spMk id="49" creationId="{3F9B0603-37C5-4312-AE4D-A3D015475403}"/>
          </ac:spMkLst>
        </pc:spChg>
        <pc:spChg chg="add del">
          <ac:chgData name="Brandon" userId="002efe211ba0912e" providerId="LiveId" clId="{6D1315B4-6DD7-4CA5-9C56-E83860DF68BA}" dt="2022-06-25T03:12:45.797" v="5938" actId="26606"/>
          <ac:spMkLst>
            <pc:docMk/>
            <pc:sldMk cId="832488073" sldId="261"/>
            <ac:spMk id="51" creationId="{8A95209C-5275-4E15-8EA7-7F42980ABF2D}"/>
          </ac:spMkLst>
        </pc:spChg>
        <pc:spChg chg="add del">
          <ac:chgData name="Brandon" userId="002efe211ba0912e" providerId="LiveId" clId="{6D1315B4-6DD7-4CA5-9C56-E83860DF68BA}" dt="2022-06-25T03:12:45.797" v="5938" actId="26606"/>
          <ac:spMkLst>
            <pc:docMk/>
            <pc:sldMk cId="832488073" sldId="261"/>
            <ac:spMk id="53" creationId="{4F2ED431-E304-4FF0-9F4E-032783C9D612}"/>
          </ac:spMkLst>
        </pc:spChg>
        <pc:spChg chg="add del">
          <ac:chgData name="Brandon" userId="002efe211ba0912e" providerId="LiveId" clId="{6D1315B4-6DD7-4CA5-9C56-E83860DF68BA}" dt="2022-06-25T03:12:45.797" v="5938" actId="26606"/>
          <ac:spMkLst>
            <pc:docMk/>
            <pc:sldMk cId="832488073" sldId="261"/>
            <ac:spMk id="55" creationId="{4E87FCFB-2CCE-460D-B3DD-557C8BD1B94A}"/>
          </ac:spMkLst>
        </pc:spChg>
        <pc:grpChg chg="add del">
          <ac:chgData name="Brandon" userId="002efe211ba0912e" providerId="LiveId" clId="{6D1315B4-6DD7-4CA5-9C56-E83860DF68BA}" dt="2022-06-25T03:14:13.263" v="5984" actId="26606"/>
          <ac:grpSpMkLst>
            <pc:docMk/>
            <pc:sldMk cId="832488073" sldId="261"/>
            <ac:grpSpMk id="24" creationId="{032D8612-31EB-44CF-A1D0-14FD4C705424}"/>
          </ac:grpSpMkLst>
        </pc:grpChg>
        <pc:grpChg chg="add del">
          <ac:chgData name="Brandon" userId="002efe211ba0912e" providerId="LiveId" clId="{6D1315B4-6DD7-4CA5-9C56-E83860DF68BA}" dt="2022-06-25T03:05:58.444" v="5922" actId="26606"/>
          <ac:grpSpMkLst>
            <pc:docMk/>
            <pc:sldMk cId="832488073" sldId="261"/>
            <ac:grpSpMk id="34" creationId="{032D8612-31EB-44CF-A1D0-14FD4C705424}"/>
          </ac:grpSpMkLst>
        </pc:grpChg>
        <pc:grpChg chg="add del">
          <ac:chgData name="Brandon" userId="002efe211ba0912e" providerId="LiveId" clId="{6D1315B4-6DD7-4CA5-9C56-E83860DF68BA}" dt="2022-06-25T03:14:13.473" v="5991"/>
          <ac:grpSpMkLst>
            <pc:docMk/>
            <pc:sldMk cId="832488073" sldId="261"/>
            <ac:grpSpMk id="44" creationId="{032D8612-31EB-44CF-A1D0-14FD4C705424}"/>
          </ac:grpSpMkLst>
        </pc:grpChg>
        <pc:picChg chg="add del mod">
          <ac:chgData name="Brandon" userId="002efe211ba0912e" providerId="LiveId" clId="{6D1315B4-6DD7-4CA5-9C56-E83860DF68BA}" dt="2022-06-25T02:33:03" v="5858" actId="478"/>
          <ac:picMkLst>
            <pc:docMk/>
            <pc:sldMk cId="832488073" sldId="261"/>
            <ac:picMk id="5" creationId="{D83591FA-F9F1-5A10-211B-832A87385E7C}"/>
          </ac:picMkLst>
        </pc:picChg>
        <pc:picChg chg="add del mod">
          <ac:chgData name="Brandon" userId="002efe211ba0912e" providerId="LiveId" clId="{6D1315B4-6DD7-4CA5-9C56-E83860DF68BA}" dt="2022-06-25T02:39:28.760" v="5867" actId="478"/>
          <ac:picMkLst>
            <pc:docMk/>
            <pc:sldMk cId="832488073" sldId="261"/>
            <ac:picMk id="7" creationId="{3178D239-2EC9-F6ED-A3DC-FEF366A4D298}"/>
          </ac:picMkLst>
        </pc:picChg>
        <pc:picChg chg="add del mod">
          <ac:chgData name="Brandon" userId="002efe211ba0912e" providerId="LiveId" clId="{6D1315B4-6DD7-4CA5-9C56-E83860DF68BA}" dt="2022-06-25T02:54:17.794" v="5871" actId="478"/>
          <ac:picMkLst>
            <pc:docMk/>
            <pc:sldMk cId="832488073" sldId="261"/>
            <ac:picMk id="9" creationId="{D90D2110-3303-780B-8766-D51E000FA93F}"/>
          </ac:picMkLst>
        </pc:picChg>
        <pc:picChg chg="add del">
          <ac:chgData name="Brandon" userId="002efe211ba0912e" providerId="LiveId" clId="{6D1315B4-6DD7-4CA5-9C56-E83860DF68BA}" dt="2022-06-25T02:55:25.399" v="5873" actId="478"/>
          <ac:picMkLst>
            <pc:docMk/>
            <pc:sldMk cId="832488073" sldId="261"/>
            <ac:picMk id="11" creationId="{4900C44A-3C62-D782-9CAB-417C913258C7}"/>
          </ac:picMkLst>
        </pc:picChg>
        <pc:picChg chg="add mod">
          <ac:chgData name="Brandon" userId="002efe211ba0912e" providerId="LiveId" clId="{6D1315B4-6DD7-4CA5-9C56-E83860DF68BA}" dt="2022-06-25T03:14:13.140" v="5980" actId="26606"/>
          <ac:picMkLst>
            <pc:docMk/>
            <pc:sldMk cId="832488073" sldId="261"/>
            <ac:picMk id="13" creationId="{D8860FE6-733B-8033-660B-6E4ED8395F5E}"/>
          </ac:picMkLst>
        </pc:picChg>
      </pc:sldChg>
      <pc:sldChg chg="addSp delSp modSp add del mod setBg delDesignElem">
        <pc:chgData name="Brandon" userId="002efe211ba0912e" providerId="LiveId" clId="{6D1315B4-6DD7-4CA5-9C56-E83860DF68BA}" dt="2022-06-25T03:31:26.280" v="6073" actId="2696"/>
        <pc:sldMkLst>
          <pc:docMk/>
          <pc:sldMk cId="802436249" sldId="262"/>
        </pc:sldMkLst>
        <pc:spChg chg="mod">
          <ac:chgData name="Brandon" userId="002efe211ba0912e" providerId="LiveId" clId="{6D1315B4-6DD7-4CA5-9C56-E83860DF68BA}" dt="2022-06-25T03:14:13.173" v="5981" actId="26606"/>
          <ac:spMkLst>
            <pc:docMk/>
            <pc:sldMk cId="802436249" sldId="262"/>
            <ac:spMk id="2" creationId="{037B8B11-AE4E-9216-356F-6C3CEC735D69}"/>
          </ac:spMkLst>
        </pc:spChg>
        <pc:spChg chg="mod">
          <ac:chgData name="Brandon" userId="002efe211ba0912e" providerId="LiveId" clId="{6D1315B4-6DD7-4CA5-9C56-E83860DF68BA}" dt="2022-06-25T03:19:29.686" v="6013" actId="255"/>
          <ac:spMkLst>
            <pc:docMk/>
            <pc:sldMk cId="802436249" sldId="262"/>
            <ac:spMk id="3" creationId="{F08BE82B-523D-7A45-8841-952BFABD19BE}"/>
          </ac:spMkLst>
        </pc:spChg>
        <pc:spChg chg="add del">
          <ac:chgData name="Brandon" userId="002efe211ba0912e" providerId="LiveId" clId="{6D1315B4-6DD7-4CA5-9C56-E83860DF68BA}" dt="2022-06-25T03:14:13.095" v="5979" actId="26606"/>
          <ac:spMkLst>
            <pc:docMk/>
            <pc:sldMk cId="802436249" sldId="262"/>
            <ac:spMk id="8" creationId="{777A147A-9ED8-46B4-8660-1B3C2AA880B5}"/>
          </ac:spMkLst>
        </pc:spChg>
        <pc:spChg chg="add del">
          <ac:chgData name="Brandon" userId="002efe211ba0912e" providerId="LiveId" clId="{6D1315B4-6DD7-4CA5-9C56-E83860DF68BA}" dt="2022-06-25T03:14:13.095" v="5979" actId="26606"/>
          <ac:spMkLst>
            <pc:docMk/>
            <pc:sldMk cId="802436249" sldId="262"/>
            <ac:spMk id="10" creationId="{5D6C15A0-C087-4593-8414-2B4EC1CDC3DE}"/>
          </ac:spMkLst>
        </pc:spChg>
        <pc:spChg chg="add del">
          <ac:chgData name="Brandon" userId="002efe211ba0912e" providerId="LiveId" clId="{6D1315B4-6DD7-4CA5-9C56-E83860DF68BA}" dt="2022-06-25T03:14:13.173" v="5981" actId="26606"/>
          <ac:spMkLst>
            <pc:docMk/>
            <pc:sldMk cId="802436249" sldId="262"/>
            <ac:spMk id="15" creationId="{3AD318CC-E2A8-4E27-9548-A047A78999B1}"/>
          </ac:spMkLst>
        </pc:spChg>
        <pc:spChg chg="add del">
          <ac:chgData name="Brandon" userId="002efe211ba0912e" providerId="LiveId" clId="{6D1315B4-6DD7-4CA5-9C56-E83860DF68BA}" dt="2022-06-25T03:14:13.173" v="5981" actId="26606"/>
          <ac:spMkLst>
            <pc:docMk/>
            <pc:sldMk cId="802436249" sldId="262"/>
            <ac:spMk id="21" creationId="{2C1BBA94-3F40-40AA-8BB9-E69E25E537C1}"/>
          </ac:spMkLst>
        </pc:spChg>
        <pc:spChg chg="add del">
          <ac:chgData name="Brandon" userId="002efe211ba0912e" providerId="LiveId" clId="{6D1315B4-6DD7-4CA5-9C56-E83860DF68BA}" dt="2022-06-25T03:14:13.203" v="5982" actId="26606"/>
          <ac:spMkLst>
            <pc:docMk/>
            <pc:sldMk cId="802436249" sldId="262"/>
            <ac:spMk id="23" creationId="{7515D20E-1AB7-4E74-9236-2B72B63D60B6}"/>
          </ac:spMkLst>
        </pc:spChg>
        <pc:spChg chg="add del">
          <ac:chgData name="Brandon" userId="002efe211ba0912e" providerId="LiveId" clId="{6D1315B4-6DD7-4CA5-9C56-E83860DF68BA}" dt="2022-06-25T03:14:13.203" v="5982" actId="26606"/>
          <ac:spMkLst>
            <pc:docMk/>
            <pc:sldMk cId="802436249" sldId="262"/>
            <ac:spMk id="25" creationId="{3873B707-463F-40B0-8227-E8CC6C67EB25}"/>
          </ac:spMkLst>
        </pc:spChg>
        <pc:spChg chg="add del">
          <ac:chgData name="Brandon" userId="002efe211ba0912e" providerId="LiveId" clId="{6D1315B4-6DD7-4CA5-9C56-E83860DF68BA}" dt="2022-06-25T03:02:21.659" v="5912" actId="26606"/>
          <ac:spMkLst>
            <pc:docMk/>
            <pc:sldMk cId="802436249" sldId="262"/>
            <ac:spMk id="26" creationId="{B6CDA21F-E7AF-4C75-8395-33F58D5B0E45}"/>
          </ac:spMkLst>
        </pc:spChg>
        <pc:spChg chg="add del">
          <ac:chgData name="Brandon" userId="002efe211ba0912e" providerId="LiveId" clId="{6D1315B4-6DD7-4CA5-9C56-E83860DF68BA}" dt="2022-06-25T03:14:13.203" v="5982" actId="26606"/>
          <ac:spMkLst>
            <pc:docMk/>
            <pc:sldMk cId="802436249" sldId="262"/>
            <ac:spMk id="27" creationId="{19C9EAEA-39D0-4B0E-A0EB-51E7B26740B1}"/>
          </ac:spMkLst>
        </pc:spChg>
        <pc:spChg chg="add del">
          <ac:chgData name="Brandon" userId="002efe211ba0912e" providerId="LiveId" clId="{6D1315B4-6DD7-4CA5-9C56-E83860DF68BA}" dt="2022-06-25T03:02:21.659" v="5912" actId="26606"/>
          <ac:spMkLst>
            <pc:docMk/>
            <pc:sldMk cId="802436249" sldId="262"/>
            <ac:spMk id="33" creationId="{D5B0017B-2ECA-49AF-B397-DC140825DF8D}"/>
          </ac:spMkLst>
        </pc:spChg>
        <pc:spChg chg="add del">
          <ac:chgData name="Brandon" userId="002efe211ba0912e" providerId="LiveId" clId="{6D1315B4-6DD7-4CA5-9C56-E83860DF68BA}" dt="2022-06-25T03:14:13.473" v="5991"/>
          <ac:spMkLst>
            <pc:docMk/>
            <pc:sldMk cId="802436249" sldId="262"/>
            <ac:spMk id="34" creationId="{7515D20E-1AB7-4E74-9236-2B72B63D60B6}"/>
          </ac:spMkLst>
        </pc:spChg>
        <pc:spChg chg="add del">
          <ac:chgData name="Brandon" userId="002efe211ba0912e" providerId="LiveId" clId="{6D1315B4-6DD7-4CA5-9C56-E83860DF68BA}" dt="2022-06-25T03:04:38.804" v="5916" actId="26606"/>
          <ac:spMkLst>
            <pc:docMk/>
            <pc:sldMk cId="802436249" sldId="262"/>
            <ac:spMk id="36" creationId="{8B9AA7C6-5E5A-498E-A6DF-A943376E09BC}"/>
          </ac:spMkLst>
        </pc:spChg>
        <pc:spChg chg="add del">
          <ac:chgData name="Brandon" userId="002efe211ba0912e" providerId="LiveId" clId="{6D1315B4-6DD7-4CA5-9C56-E83860DF68BA}" dt="2022-06-25T03:04:38.804" v="5916" actId="26606"/>
          <ac:spMkLst>
            <pc:docMk/>
            <pc:sldMk cId="802436249" sldId="262"/>
            <ac:spMk id="42" creationId="{81E140AE-0ABF-47C8-BF32-7D2F0CF2BA44}"/>
          </ac:spMkLst>
        </pc:spChg>
        <pc:spChg chg="add del">
          <ac:chgData name="Brandon" userId="002efe211ba0912e" providerId="LiveId" clId="{6D1315B4-6DD7-4CA5-9C56-E83860DF68BA}" dt="2022-06-25T03:14:13.473" v="5991"/>
          <ac:spMkLst>
            <pc:docMk/>
            <pc:sldMk cId="802436249" sldId="262"/>
            <ac:spMk id="43" creationId="{3873B707-463F-40B0-8227-E8CC6C67EB25}"/>
          </ac:spMkLst>
        </pc:spChg>
        <pc:spChg chg="add del">
          <ac:chgData name="Brandon" userId="002efe211ba0912e" providerId="LiveId" clId="{6D1315B4-6DD7-4CA5-9C56-E83860DF68BA}" dt="2022-06-25T03:04:38.804" v="5916" actId="26606"/>
          <ac:spMkLst>
            <pc:docMk/>
            <pc:sldMk cId="802436249" sldId="262"/>
            <ac:spMk id="44" creationId="{CBC4F608-B4B8-48C3-9572-C0F061B1CD99}"/>
          </ac:spMkLst>
        </pc:spChg>
        <pc:spChg chg="add del">
          <ac:chgData name="Brandon" userId="002efe211ba0912e" providerId="LiveId" clId="{6D1315B4-6DD7-4CA5-9C56-E83860DF68BA}" dt="2022-06-25T03:14:13.473" v="5991"/>
          <ac:spMkLst>
            <pc:docMk/>
            <pc:sldMk cId="802436249" sldId="262"/>
            <ac:spMk id="45" creationId="{19C9EAEA-39D0-4B0E-A0EB-51E7B26740B1}"/>
          </ac:spMkLst>
        </pc:spChg>
        <pc:grpChg chg="add del">
          <ac:chgData name="Brandon" userId="002efe211ba0912e" providerId="LiveId" clId="{6D1315B4-6DD7-4CA5-9C56-E83860DF68BA}" dt="2022-06-25T03:14:13.173" v="5981" actId="26606"/>
          <ac:grpSpMkLst>
            <pc:docMk/>
            <pc:sldMk cId="802436249" sldId="262"/>
            <ac:grpSpMk id="17" creationId="{B14B560F-9DD7-4302-A60B-EBD3EF59B073}"/>
          </ac:grpSpMkLst>
        </pc:grpChg>
        <pc:grpChg chg="add del">
          <ac:chgData name="Brandon" userId="002efe211ba0912e" providerId="LiveId" clId="{6D1315B4-6DD7-4CA5-9C56-E83860DF68BA}" dt="2022-06-25T03:14:13.203" v="5982" actId="26606"/>
          <ac:grpSpMkLst>
            <pc:docMk/>
            <pc:sldMk cId="802436249" sldId="262"/>
            <ac:grpSpMk id="24" creationId="{032D8612-31EB-44CF-A1D0-14FD4C705424}"/>
          </ac:grpSpMkLst>
        </pc:grpChg>
        <pc:grpChg chg="add del">
          <ac:chgData name="Brandon" userId="002efe211ba0912e" providerId="LiveId" clId="{6D1315B4-6DD7-4CA5-9C56-E83860DF68BA}" dt="2022-06-25T03:02:21.659" v="5912" actId="26606"/>
          <ac:grpSpMkLst>
            <pc:docMk/>
            <pc:sldMk cId="802436249" sldId="262"/>
            <ac:grpSpMk id="28" creationId="{AE1C45F0-260A-458C-96ED-C1F6D2151219}"/>
          </ac:grpSpMkLst>
        </pc:grpChg>
        <pc:grpChg chg="add del">
          <ac:chgData name="Brandon" userId="002efe211ba0912e" providerId="LiveId" clId="{6D1315B4-6DD7-4CA5-9C56-E83860DF68BA}" dt="2022-06-25T03:14:13.473" v="5991"/>
          <ac:grpSpMkLst>
            <pc:docMk/>
            <pc:sldMk cId="802436249" sldId="262"/>
            <ac:grpSpMk id="37" creationId="{032D8612-31EB-44CF-A1D0-14FD4C705424}"/>
          </ac:grpSpMkLst>
        </pc:grpChg>
        <pc:grpChg chg="add del">
          <ac:chgData name="Brandon" userId="002efe211ba0912e" providerId="LiveId" clId="{6D1315B4-6DD7-4CA5-9C56-E83860DF68BA}" dt="2022-06-25T03:04:38.804" v="5916" actId="26606"/>
          <ac:grpSpMkLst>
            <pc:docMk/>
            <pc:sldMk cId="802436249" sldId="262"/>
            <ac:grpSpMk id="38" creationId="{83EAB11A-76F7-48F4-9B4F-5BFDF4BF9670}"/>
          </ac:grpSpMkLst>
        </pc:grpChg>
        <pc:cxnChg chg="add del">
          <ac:chgData name="Brandon" userId="002efe211ba0912e" providerId="LiveId" clId="{6D1315B4-6DD7-4CA5-9C56-E83860DF68BA}" dt="2022-06-25T03:02:21.659" v="5912" actId="26606"/>
          <ac:cxnSpMkLst>
            <pc:docMk/>
            <pc:sldMk cId="802436249" sldId="262"/>
            <ac:cxnSpMk id="35" creationId="{6CF1BAF6-AD41-4082-B212-8A1F9A2E8779}"/>
          </ac:cxnSpMkLst>
        </pc:cxnChg>
      </pc:sldChg>
      <pc:sldChg chg="addSp delSp modSp add del mod setBg addAnim delAnim delDesignElem">
        <pc:chgData name="Brandon" userId="002efe211ba0912e" providerId="LiveId" clId="{6D1315B4-6DD7-4CA5-9C56-E83860DF68BA}" dt="2022-06-25T05:09:10.967" v="6308" actId="2696"/>
        <pc:sldMkLst>
          <pc:docMk/>
          <pc:sldMk cId="869199573" sldId="263"/>
        </pc:sldMkLst>
        <pc:spChg chg="mod">
          <ac:chgData name="Brandon" userId="002efe211ba0912e" providerId="LiveId" clId="{6D1315B4-6DD7-4CA5-9C56-E83860DF68BA}" dt="2022-06-25T03:14:13.063" v="5978" actId="26606"/>
          <ac:spMkLst>
            <pc:docMk/>
            <pc:sldMk cId="869199573" sldId="263"/>
            <ac:spMk id="2" creationId="{037B8B11-AE4E-9216-356F-6C3CEC735D69}"/>
          </ac:spMkLst>
        </pc:spChg>
        <pc:spChg chg="del mod">
          <ac:chgData name="Brandon" userId="002efe211ba0912e" providerId="LiveId" clId="{6D1315B4-6DD7-4CA5-9C56-E83860DF68BA}" dt="2022-06-25T02:56:54.665" v="5877" actId="478"/>
          <ac:spMkLst>
            <pc:docMk/>
            <pc:sldMk cId="869199573" sldId="263"/>
            <ac:spMk id="3" creationId="{F08BE82B-523D-7A45-8841-952BFABD19BE}"/>
          </ac:spMkLst>
        </pc:spChg>
        <pc:spChg chg="add del">
          <ac:chgData name="Brandon" userId="002efe211ba0912e" providerId="LiveId" clId="{6D1315B4-6DD7-4CA5-9C56-E83860DF68BA}" dt="2022-06-25T03:14:12.396" v="5972" actId="26606"/>
          <ac:spMkLst>
            <pc:docMk/>
            <pc:sldMk cId="869199573" sldId="263"/>
            <ac:spMk id="10" creationId="{665DBBEF-238B-476B-96AB-8AAC3224ECEA}"/>
          </ac:spMkLst>
        </pc:spChg>
        <pc:spChg chg="add del">
          <ac:chgData name="Brandon" userId="002efe211ba0912e" providerId="LiveId" clId="{6D1315B4-6DD7-4CA5-9C56-E83860DF68BA}" dt="2022-06-25T03:14:12.396" v="5972" actId="26606"/>
          <ac:spMkLst>
            <pc:docMk/>
            <pc:sldMk cId="869199573" sldId="263"/>
            <ac:spMk id="12" creationId="{3FCFB1DE-0B7E-48CC-BA90-B2AB0889F9D6}"/>
          </ac:spMkLst>
        </pc:spChg>
        <pc:spChg chg="add del">
          <ac:chgData name="Brandon" userId="002efe211ba0912e" providerId="LiveId" clId="{6D1315B4-6DD7-4CA5-9C56-E83860DF68BA}" dt="2022-06-25T03:14:13.063" v="5978" actId="26606"/>
          <ac:spMkLst>
            <pc:docMk/>
            <pc:sldMk cId="869199573" sldId="263"/>
            <ac:spMk id="17" creationId="{B7BD7FCF-A254-4A97-A15C-319B67622677}"/>
          </ac:spMkLst>
        </pc:spChg>
        <pc:spChg chg="add del">
          <ac:chgData name="Brandon" userId="002efe211ba0912e" providerId="LiveId" clId="{6D1315B4-6DD7-4CA5-9C56-E83860DF68BA}" dt="2022-06-25T03:14:13.063" v="5978" actId="26606"/>
          <ac:spMkLst>
            <pc:docMk/>
            <pc:sldMk cId="869199573" sldId="263"/>
            <ac:spMk id="19" creationId="{52FFAF72-6204-4676-9C6F-9A4CC4D91805}"/>
          </ac:spMkLst>
        </pc:spChg>
        <pc:spChg chg="add del">
          <ac:chgData name="Brandon" userId="002efe211ba0912e" providerId="LiveId" clId="{6D1315B4-6DD7-4CA5-9C56-E83860DF68BA}" dt="2022-06-25T03:14:13.473" v="5991"/>
          <ac:spMkLst>
            <pc:docMk/>
            <pc:sldMk cId="869199573" sldId="263"/>
            <ac:spMk id="24" creationId="{47942995-B07F-4636-9A06-C6A104B260A8}"/>
          </ac:spMkLst>
        </pc:spChg>
        <pc:spChg chg="add del">
          <ac:chgData name="Brandon" userId="002efe211ba0912e" providerId="LiveId" clId="{6D1315B4-6DD7-4CA5-9C56-E83860DF68BA}" dt="2022-06-25T03:14:13.473" v="5991"/>
          <ac:spMkLst>
            <pc:docMk/>
            <pc:sldMk cId="869199573" sldId="263"/>
            <ac:spMk id="31" creationId="{B81933D1-5615-42C7-9C0B-4EB7105CCE2D}"/>
          </ac:spMkLst>
        </pc:spChg>
        <pc:spChg chg="add del">
          <ac:chgData name="Brandon" userId="002efe211ba0912e" providerId="LiveId" clId="{6D1315B4-6DD7-4CA5-9C56-E83860DF68BA}" dt="2022-06-25T03:14:13.473" v="5991"/>
          <ac:spMkLst>
            <pc:docMk/>
            <pc:sldMk cId="869199573" sldId="263"/>
            <ac:spMk id="33" creationId="{19C9EAEA-39D0-4B0E-A0EB-51E7B26740B1}"/>
          </ac:spMkLst>
        </pc:spChg>
        <pc:spChg chg="add del">
          <ac:chgData name="Brandon" userId="002efe211ba0912e" providerId="LiveId" clId="{6D1315B4-6DD7-4CA5-9C56-E83860DF68BA}" dt="2022-06-25T03:02:21.091" v="5911" actId="26606"/>
          <ac:spMkLst>
            <pc:docMk/>
            <pc:sldMk cId="869199573" sldId="263"/>
            <ac:spMk id="38" creationId="{20D5D19D-0789-4518-B5DC-D47ADF69D25A}"/>
          </ac:spMkLst>
        </pc:spChg>
        <pc:spChg chg="add del">
          <ac:chgData name="Brandon" userId="002efe211ba0912e" providerId="LiveId" clId="{6D1315B4-6DD7-4CA5-9C56-E83860DF68BA}" dt="2022-06-25T03:02:21.091" v="5911" actId="26606"/>
          <ac:spMkLst>
            <pc:docMk/>
            <pc:sldMk cId="869199573" sldId="263"/>
            <ac:spMk id="45" creationId="{B81933D1-5615-42C7-9C0B-4EB7105CCE2D}"/>
          </ac:spMkLst>
        </pc:spChg>
        <pc:spChg chg="add del">
          <ac:chgData name="Brandon" userId="002efe211ba0912e" providerId="LiveId" clId="{6D1315B4-6DD7-4CA5-9C56-E83860DF68BA}" dt="2022-06-25T03:02:21.091" v="5911" actId="26606"/>
          <ac:spMkLst>
            <pc:docMk/>
            <pc:sldMk cId="869199573" sldId="263"/>
            <ac:spMk id="47" creationId="{19C9EAEA-39D0-4B0E-A0EB-51E7B26740B1}"/>
          </ac:spMkLst>
        </pc:spChg>
        <pc:grpChg chg="add del">
          <ac:chgData name="Brandon" userId="002efe211ba0912e" providerId="LiveId" clId="{6D1315B4-6DD7-4CA5-9C56-E83860DF68BA}" dt="2022-06-25T03:14:13.473" v="5991"/>
          <ac:grpSpMkLst>
            <pc:docMk/>
            <pc:sldMk cId="869199573" sldId="263"/>
            <ac:grpSpMk id="26" creationId="{032D8612-31EB-44CF-A1D0-14FD4C705424}"/>
          </ac:grpSpMkLst>
        </pc:grpChg>
        <pc:grpChg chg="add del">
          <ac:chgData name="Brandon" userId="002efe211ba0912e" providerId="LiveId" clId="{6D1315B4-6DD7-4CA5-9C56-E83860DF68BA}" dt="2022-06-25T03:02:21.091" v="5911" actId="26606"/>
          <ac:grpSpMkLst>
            <pc:docMk/>
            <pc:sldMk cId="869199573" sldId="263"/>
            <ac:grpSpMk id="40" creationId="{032D8612-31EB-44CF-A1D0-14FD4C705424}"/>
          </ac:grpSpMkLst>
        </pc:grpChg>
        <pc:picChg chg="add del mod">
          <ac:chgData name="Brandon" userId="002efe211ba0912e" providerId="LiveId" clId="{6D1315B4-6DD7-4CA5-9C56-E83860DF68BA}" dt="2022-06-25T04:22:14.793" v="6298" actId="478"/>
          <ac:picMkLst>
            <pc:docMk/>
            <pc:sldMk cId="869199573" sldId="263"/>
            <ac:picMk id="5" creationId="{A665C0B9-45F6-F75F-0329-B54F794C2033}"/>
          </ac:picMkLst>
        </pc:picChg>
      </pc:sldChg>
      <pc:sldChg chg="modSp new mod">
        <pc:chgData name="Brandon" userId="002efe211ba0912e" providerId="LiveId" clId="{6D1315B4-6DD7-4CA5-9C56-E83860DF68BA}" dt="2022-06-30T04:48:25.573" v="31536" actId="20577"/>
        <pc:sldMkLst>
          <pc:docMk/>
          <pc:sldMk cId="2344045797" sldId="264"/>
        </pc:sldMkLst>
        <pc:spChg chg="mod">
          <ac:chgData name="Brandon" userId="002efe211ba0912e" providerId="LiveId" clId="{6D1315B4-6DD7-4CA5-9C56-E83860DF68BA}" dt="2022-06-26T08:52:24.042" v="16261" actId="27636"/>
          <ac:spMkLst>
            <pc:docMk/>
            <pc:sldMk cId="2344045797" sldId="264"/>
            <ac:spMk id="2" creationId="{7235C129-1B07-6281-260C-D51C50B7EE4F}"/>
          </ac:spMkLst>
        </pc:spChg>
        <pc:spChg chg="mod">
          <ac:chgData name="Brandon" userId="002efe211ba0912e" providerId="LiveId" clId="{6D1315B4-6DD7-4CA5-9C56-E83860DF68BA}" dt="2022-06-30T04:48:25.573" v="31536" actId="20577"/>
          <ac:spMkLst>
            <pc:docMk/>
            <pc:sldMk cId="2344045797" sldId="264"/>
            <ac:spMk id="3" creationId="{BCA53D1D-9E0A-795E-A1FF-A99CD72E2F9A}"/>
          </ac:spMkLst>
        </pc:spChg>
      </pc:sldChg>
      <pc:sldChg chg="addSp delSp modSp add mod">
        <pc:chgData name="Brandon" userId="002efe211ba0912e" providerId="LiveId" clId="{6D1315B4-6DD7-4CA5-9C56-E83860DF68BA}" dt="2022-06-26T08:50:34.792" v="16246" actId="1076"/>
        <pc:sldMkLst>
          <pc:docMk/>
          <pc:sldMk cId="2543794650" sldId="265"/>
        </pc:sldMkLst>
        <pc:spChg chg="del mod">
          <ac:chgData name="Brandon" userId="002efe211ba0912e" providerId="LiveId" clId="{6D1315B4-6DD7-4CA5-9C56-E83860DF68BA}" dt="2022-06-26T08:50:07.948" v="16237" actId="21"/>
          <ac:spMkLst>
            <pc:docMk/>
            <pc:sldMk cId="2543794650" sldId="265"/>
            <ac:spMk id="2" creationId="{7235C129-1B07-6281-260C-D51C50B7EE4F}"/>
          </ac:spMkLst>
        </pc:spChg>
        <pc:spChg chg="del mod">
          <ac:chgData name="Brandon" userId="002efe211ba0912e" providerId="LiveId" clId="{6D1315B4-6DD7-4CA5-9C56-E83860DF68BA}" dt="2022-06-25T05:38:16.721" v="6391" actId="478"/>
          <ac:spMkLst>
            <pc:docMk/>
            <pc:sldMk cId="2543794650" sldId="265"/>
            <ac:spMk id="3" creationId="{BCA53D1D-9E0A-795E-A1FF-A99CD72E2F9A}"/>
          </ac:spMkLst>
        </pc:spChg>
        <pc:picChg chg="add del mod">
          <ac:chgData name="Brandon" userId="002efe211ba0912e" providerId="LiveId" clId="{6D1315B4-6DD7-4CA5-9C56-E83860DF68BA}" dt="2022-06-26T03:51:55.669" v="14848" actId="478"/>
          <ac:picMkLst>
            <pc:docMk/>
            <pc:sldMk cId="2543794650" sldId="265"/>
            <ac:picMk id="4" creationId="{58FE69FB-CC6F-735B-0632-D9570B158697}"/>
          </ac:picMkLst>
        </pc:picChg>
        <pc:picChg chg="add del mod">
          <ac:chgData name="Brandon" userId="002efe211ba0912e" providerId="LiveId" clId="{6D1315B4-6DD7-4CA5-9C56-E83860DF68BA}" dt="2022-06-26T03:49:45.867" v="14839" actId="478"/>
          <ac:picMkLst>
            <pc:docMk/>
            <pc:sldMk cId="2543794650" sldId="265"/>
            <ac:picMk id="5" creationId="{1846D9C2-EAA1-6CFE-2109-83ED1FFE9FE1}"/>
          </ac:picMkLst>
        </pc:picChg>
        <pc:picChg chg="add del">
          <ac:chgData name="Brandon" userId="002efe211ba0912e" providerId="LiveId" clId="{6D1315B4-6DD7-4CA5-9C56-E83860DF68BA}" dt="2022-06-25T05:39:41.196" v="6395" actId="478"/>
          <ac:picMkLst>
            <pc:docMk/>
            <pc:sldMk cId="2543794650" sldId="265"/>
            <ac:picMk id="6" creationId="{06CECE43-6B36-2019-6098-BE38D46FA85D}"/>
          </ac:picMkLst>
        </pc:picChg>
        <pc:picChg chg="add del mod">
          <ac:chgData name="Brandon" userId="002efe211ba0912e" providerId="LiveId" clId="{6D1315B4-6DD7-4CA5-9C56-E83860DF68BA}" dt="2022-06-26T03:51:47.435" v="14847" actId="21"/>
          <ac:picMkLst>
            <pc:docMk/>
            <pc:sldMk cId="2543794650" sldId="265"/>
            <ac:picMk id="7" creationId="{0465240E-1748-10A6-9EF8-DEB6F9B4BD6B}"/>
          </ac:picMkLst>
        </pc:picChg>
        <pc:picChg chg="add del mod">
          <ac:chgData name="Brandon" userId="002efe211ba0912e" providerId="LiveId" clId="{6D1315B4-6DD7-4CA5-9C56-E83860DF68BA}" dt="2022-06-26T08:50:02.983" v="16236" actId="478"/>
          <ac:picMkLst>
            <pc:docMk/>
            <pc:sldMk cId="2543794650" sldId="265"/>
            <ac:picMk id="8" creationId="{7BB8F2C9-346A-78C3-BFBB-8A59A1BF618B}"/>
          </ac:picMkLst>
        </pc:picChg>
        <pc:picChg chg="add del mod">
          <ac:chgData name="Brandon" userId="002efe211ba0912e" providerId="LiveId" clId="{6D1315B4-6DD7-4CA5-9C56-E83860DF68BA}" dt="2022-06-26T08:48:06.895" v="16218" actId="22"/>
          <ac:picMkLst>
            <pc:docMk/>
            <pc:sldMk cId="2543794650" sldId="265"/>
            <ac:picMk id="10" creationId="{AB4979F7-D4AB-996A-AD0E-4EE958D7873A}"/>
          </ac:picMkLst>
        </pc:picChg>
        <pc:picChg chg="add del">
          <ac:chgData name="Brandon" userId="002efe211ba0912e" providerId="LiveId" clId="{6D1315B4-6DD7-4CA5-9C56-E83860DF68BA}" dt="2022-06-26T08:49:16.419" v="16232" actId="22"/>
          <ac:picMkLst>
            <pc:docMk/>
            <pc:sldMk cId="2543794650" sldId="265"/>
            <ac:picMk id="12" creationId="{9FE6760B-6F57-A5F1-B33E-6D964651469B}"/>
          </ac:picMkLst>
        </pc:picChg>
        <pc:picChg chg="add del mod">
          <ac:chgData name="Brandon" userId="002efe211ba0912e" providerId="LiveId" clId="{6D1315B4-6DD7-4CA5-9C56-E83860DF68BA}" dt="2022-06-26T08:50:10.262" v="16238" actId="21"/>
          <ac:picMkLst>
            <pc:docMk/>
            <pc:sldMk cId="2543794650" sldId="265"/>
            <ac:picMk id="14" creationId="{A59441E4-5D7F-8431-6D3A-967BB638F1BB}"/>
          </ac:picMkLst>
        </pc:picChg>
        <pc:picChg chg="add mod">
          <ac:chgData name="Brandon" userId="002efe211ba0912e" providerId="LiveId" clId="{6D1315B4-6DD7-4CA5-9C56-E83860DF68BA}" dt="2022-06-26T08:50:34.792" v="16246" actId="1076"/>
          <ac:picMkLst>
            <pc:docMk/>
            <pc:sldMk cId="2543794650" sldId="265"/>
            <ac:picMk id="15" creationId="{F04B1B73-6505-D7CC-D0EC-6419FA9EEF17}"/>
          </ac:picMkLst>
        </pc:picChg>
      </pc:sldChg>
      <pc:sldChg chg="modSp new mod">
        <pc:chgData name="Brandon" userId="002efe211ba0912e" providerId="LiveId" clId="{6D1315B4-6DD7-4CA5-9C56-E83860DF68BA}" dt="2022-06-30T04:48:54.031" v="31541" actId="20577"/>
        <pc:sldMkLst>
          <pc:docMk/>
          <pc:sldMk cId="877391886" sldId="266"/>
        </pc:sldMkLst>
        <pc:spChg chg="mod">
          <ac:chgData name="Brandon" userId="002efe211ba0912e" providerId="LiveId" clId="{6D1315B4-6DD7-4CA5-9C56-E83860DF68BA}" dt="2022-06-26T09:04:13.187" v="16306" actId="20577"/>
          <ac:spMkLst>
            <pc:docMk/>
            <pc:sldMk cId="877391886" sldId="266"/>
            <ac:spMk id="2" creationId="{F5F7B61F-C5AC-56AF-A318-90E465A347DA}"/>
          </ac:spMkLst>
        </pc:spChg>
        <pc:spChg chg="mod">
          <ac:chgData name="Brandon" userId="002efe211ba0912e" providerId="LiveId" clId="{6D1315B4-6DD7-4CA5-9C56-E83860DF68BA}" dt="2022-06-30T04:48:54.031" v="31541" actId="20577"/>
          <ac:spMkLst>
            <pc:docMk/>
            <pc:sldMk cId="877391886" sldId="266"/>
            <ac:spMk id="3" creationId="{EE0B40AA-88DE-F474-7C0B-8A8F16560F5B}"/>
          </ac:spMkLst>
        </pc:spChg>
      </pc:sldChg>
      <pc:sldChg chg="modSp new del mod">
        <pc:chgData name="Brandon" userId="002efe211ba0912e" providerId="LiveId" clId="{6D1315B4-6DD7-4CA5-9C56-E83860DF68BA}" dt="2022-06-25T23:57:11.799" v="14569" actId="2696"/>
        <pc:sldMkLst>
          <pc:docMk/>
          <pc:sldMk cId="1331992565" sldId="267"/>
        </pc:sldMkLst>
        <pc:spChg chg="mod">
          <ac:chgData name="Brandon" userId="002efe211ba0912e" providerId="LiveId" clId="{6D1315B4-6DD7-4CA5-9C56-E83860DF68BA}" dt="2022-06-25T03:23:41.486" v="6021"/>
          <ac:spMkLst>
            <pc:docMk/>
            <pc:sldMk cId="1331992565" sldId="267"/>
            <ac:spMk id="2" creationId="{BA1A173B-6548-A2B2-576D-C0AE87788A8E}"/>
          </ac:spMkLst>
        </pc:spChg>
        <pc:spChg chg="mod">
          <ac:chgData name="Brandon" userId="002efe211ba0912e" providerId="LiveId" clId="{6D1315B4-6DD7-4CA5-9C56-E83860DF68BA}" dt="2022-06-25T03:23:41.486" v="6021"/>
          <ac:spMkLst>
            <pc:docMk/>
            <pc:sldMk cId="1331992565" sldId="267"/>
            <ac:spMk id="3" creationId="{5B5B3D3D-9BE5-4322-AAEB-117911470CBA}"/>
          </ac:spMkLst>
        </pc:spChg>
      </pc:sldChg>
      <pc:sldChg chg="addSp delSp modSp new del mod">
        <pc:chgData name="Brandon" userId="002efe211ba0912e" providerId="LiveId" clId="{6D1315B4-6DD7-4CA5-9C56-E83860DF68BA}" dt="2022-06-26T19:38:47.708" v="18402" actId="2696"/>
        <pc:sldMkLst>
          <pc:docMk/>
          <pc:sldMk cId="1435654726" sldId="268"/>
        </pc:sldMkLst>
        <pc:spChg chg="mod">
          <ac:chgData name="Brandon" userId="002efe211ba0912e" providerId="LiveId" clId="{6D1315B4-6DD7-4CA5-9C56-E83860DF68BA}" dt="2022-06-26T05:11:40.204" v="14899"/>
          <ac:spMkLst>
            <pc:docMk/>
            <pc:sldMk cId="1435654726" sldId="268"/>
            <ac:spMk id="2" creationId="{05AA6CF2-B6B4-1923-5824-6728827641CA}"/>
          </ac:spMkLst>
        </pc:spChg>
        <pc:spChg chg="del mod">
          <ac:chgData name="Brandon" userId="002efe211ba0912e" providerId="LiveId" clId="{6D1315B4-6DD7-4CA5-9C56-E83860DF68BA}" dt="2022-06-25T07:36:16.761" v="9523" actId="21"/>
          <ac:spMkLst>
            <pc:docMk/>
            <pc:sldMk cId="1435654726" sldId="268"/>
            <ac:spMk id="3" creationId="{8CA8DAEE-9A2E-2CAC-7745-525B0A556EBA}"/>
          </ac:spMkLst>
        </pc:spChg>
        <pc:picChg chg="add mod">
          <ac:chgData name="Brandon" userId="002efe211ba0912e" providerId="LiveId" clId="{6D1315B4-6DD7-4CA5-9C56-E83860DF68BA}" dt="2022-06-26T05:11:40.204" v="14899"/>
          <ac:picMkLst>
            <pc:docMk/>
            <pc:sldMk cId="1435654726" sldId="268"/>
            <ac:picMk id="4" creationId="{E7531142-FEFD-6E6E-993A-156D2952EAEF}"/>
          </ac:picMkLst>
        </pc:picChg>
        <pc:picChg chg="add del mod">
          <ac:chgData name="Brandon" userId="002efe211ba0912e" providerId="LiveId" clId="{6D1315B4-6DD7-4CA5-9C56-E83860DF68BA}" dt="2022-06-25T08:05:53.475" v="9922" actId="21"/>
          <ac:picMkLst>
            <pc:docMk/>
            <pc:sldMk cId="1435654726" sldId="268"/>
            <ac:picMk id="5" creationId="{B32CFA46-E701-CB09-D1B6-A3D04C3885F4}"/>
          </ac:picMkLst>
        </pc:picChg>
        <pc:picChg chg="add del mod">
          <ac:chgData name="Brandon" userId="002efe211ba0912e" providerId="LiveId" clId="{6D1315B4-6DD7-4CA5-9C56-E83860DF68BA}" dt="2022-06-26T03:29:02.779" v="14835" actId="478"/>
          <ac:picMkLst>
            <pc:docMk/>
            <pc:sldMk cId="1435654726" sldId="268"/>
            <ac:picMk id="5" creationId="{D0E3198A-E686-9342-6100-D58821A72BCD}"/>
          </ac:picMkLst>
        </pc:picChg>
        <pc:picChg chg="add del">
          <ac:chgData name="Brandon" userId="002efe211ba0912e" providerId="LiveId" clId="{6D1315B4-6DD7-4CA5-9C56-E83860DF68BA}" dt="2022-06-26T05:36:01.551" v="14912" actId="22"/>
          <ac:picMkLst>
            <pc:docMk/>
            <pc:sldMk cId="1435654726" sldId="268"/>
            <ac:picMk id="7" creationId="{8057DC66-CD10-F10A-C867-6E40CB48C89A}"/>
          </ac:picMkLst>
        </pc:picChg>
      </pc:sldChg>
      <pc:sldChg chg="addSp delSp modSp add del mod">
        <pc:chgData name="Brandon" userId="002efe211ba0912e" providerId="LiveId" clId="{6D1315B4-6DD7-4CA5-9C56-E83860DF68BA}" dt="2022-06-26T19:38:47.708" v="18402" actId="2696"/>
        <pc:sldMkLst>
          <pc:docMk/>
          <pc:sldMk cId="3721237811" sldId="269"/>
        </pc:sldMkLst>
        <pc:spChg chg="mod">
          <ac:chgData name="Brandon" userId="002efe211ba0912e" providerId="LiveId" clId="{6D1315B4-6DD7-4CA5-9C56-E83860DF68BA}" dt="2022-06-26T05:11:40.204" v="14899"/>
          <ac:spMkLst>
            <pc:docMk/>
            <pc:sldMk cId="3721237811" sldId="269"/>
            <ac:spMk id="2" creationId="{05AA6CF2-B6B4-1923-5824-6728827641CA}"/>
          </ac:spMkLst>
        </pc:spChg>
        <pc:spChg chg="del mod">
          <ac:chgData name="Brandon" userId="002efe211ba0912e" providerId="LiveId" clId="{6D1315B4-6DD7-4CA5-9C56-E83860DF68BA}" dt="2022-06-25T07:36:19.564" v="9524" actId="21"/>
          <ac:spMkLst>
            <pc:docMk/>
            <pc:sldMk cId="3721237811" sldId="269"/>
            <ac:spMk id="3" creationId="{8CA8DAEE-9A2E-2CAC-7745-525B0A556EBA}"/>
          </ac:spMkLst>
        </pc:spChg>
        <pc:picChg chg="add mod">
          <ac:chgData name="Brandon" userId="002efe211ba0912e" providerId="LiveId" clId="{6D1315B4-6DD7-4CA5-9C56-E83860DF68BA}" dt="2022-06-26T05:11:40.204" v="14899"/>
          <ac:picMkLst>
            <pc:docMk/>
            <pc:sldMk cId="3721237811" sldId="269"/>
            <ac:picMk id="4" creationId="{0CCA48EC-03F3-2FB0-8819-15BCFE532FAA}"/>
          </ac:picMkLst>
        </pc:picChg>
        <pc:picChg chg="add del mod">
          <ac:chgData name="Brandon" userId="002efe211ba0912e" providerId="LiveId" clId="{6D1315B4-6DD7-4CA5-9C56-E83860DF68BA}" dt="2022-06-25T08:05:58.452" v="9923" actId="478"/>
          <ac:picMkLst>
            <pc:docMk/>
            <pc:sldMk cId="3721237811" sldId="269"/>
            <ac:picMk id="5" creationId="{1B9E660F-D46D-B209-1460-FD5F6C19C347}"/>
          </ac:picMkLst>
        </pc:picChg>
        <pc:picChg chg="del">
          <ac:chgData name="Brandon" userId="002efe211ba0912e" providerId="LiveId" clId="{6D1315B4-6DD7-4CA5-9C56-E83860DF68BA}" dt="2022-06-26T09:01:55.569" v="16290"/>
          <ac:picMkLst>
            <pc:docMk/>
            <pc:sldMk cId="3721237811" sldId="269"/>
            <ac:picMk id="5" creationId="{DB3EF719-51E8-99C8-A935-239C8CF8F8BD}"/>
          </ac:picMkLst>
        </pc:picChg>
        <pc:picChg chg="add del mod">
          <ac:chgData name="Brandon" userId="002efe211ba0912e" providerId="LiveId" clId="{6D1315B4-6DD7-4CA5-9C56-E83860DF68BA}" dt="2022-06-25T07:41:06.778" v="9536" actId="21"/>
          <ac:picMkLst>
            <pc:docMk/>
            <pc:sldMk cId="3721237811" sldId="269"/>
            <ac:picMk id="7" creationId="{11325C16-1F2A-80B1-95D1-D1393260BE17}"/>
          </ac:picMkLst>
        </pc:picChg>
      </pc:sldChg>
      <pc:sldChg chg="modSp new mod">
        <pc:chgData name="Brandon" userId="002efe211ba0912e" providerId="LiveId" clId="{6D1315B4-6DD7-4CA5-9C56-E83860DF68BA}" dt="2022-06-30T04:47:58.399" v="31526" actId="20577"/>
        <pc:sldMkLst>
          <pc:docMk/>
          <pc:sldMk cId="270825510" sldId="270"/>
        </pc:sldMkLst>
        <pc:spChg chg="mod">
          <ac:chgData name="Brandon" userId="002efe211ba0912e" providerId="LiveId" clId="{6D1315B4-6DD7-4CA5-9C56-E83860DF68BA}" dt="2022-06-26T08:13:45.669" v="15440" actId="20577"/>
          <ac:spMkLst>
            <pc:docMk/>
            <pc:sldMk cId="270825510" sldId="270"/>
            <ac:spMk id="2" creationId="{264D75DA-3CCA-F34E-88A8-9999AC1B600F}"/>
          </ac:spMkLst>
        </pc:spChg>
        <pc:spChg chg="mod">
          <ac:chgData name="Brandon" userId="002efe211ba0912e" providerId="LiveId" clId="{6D1315B4-6DD7-4CA5-9C56-E83860DF68BA}" dt="2022-06-30T04:47:58.399" v="31526" actId="20577"/>
          <ac:spMkLst>
            <pc:docMk/>
            <pc:sldMk cId="270825510" sldId="270"/>
            <ac:spMk id="3" creationId="{A11722F4-47CA-B477-D175-7B6700513F85}"/>
          </ac:spMkLst>
        </pc:spChg>
      </pc:sldChg>
      <pc:sldChg chg="addSp delSp modSp add del mod">
        <pc:chgData name="Brandon" userId="002efe211ba0912e" providerId="LiveId" clId="{6D1315B4-6DD7-4CA5-9C56-E83860DF68BA}" dt="2022-06-26T08:11:17.814" v="15393" actId="2696"/>
        <pc:sldMkLst>
          <pc:docMk/>
          <pc:sldMk cId="3564932273" sldId="271"/>
        </pc:sldMkLst>
        <pc:spChg chg="mod">
          <ac:chgData name="Brandon" userId="002efe211ba0912e" providerId="LiveId" clId="{6D1315B4-6DD7-4CA5-9C56-E83860DF68BA}" dt="2022-06-26T08:11:11.162" v="15392" actId="20577"/>
          <ac:spMkLst>
            <pc:docMk/>
            <pc:sldMk cId="3564932273" sldId="271"/>
            <ac:spMk id="2" creationId="{264D75DA-3CCA-F34E-88A8-9999AC1B600F}"/>
          </ac:spMkLst>
        </pc:spChg>
        <pc:spChg chg="del mod">
          <ac:chgData name="Brandon" userId="002efe211ba0912e" providerId="LiveId" clId="{6D1315B4-6DD7-4CA5-9C56-E83860DF68BA}" dt="2022-06-25T03:28:25.445" v="6050" actId="478"/>
          <ac:spMkLst>
            <pc:docMk/>
            <pc:sldMk cId="3564932273" sldId="271"/>
            <ac:spMk id="3" creationId="{A11722F4-47CA-B477-D175-7B6700513F85}"/>
          </ac:spMkLst>
        </pc:spChg>
        <pc:picChg chg="add del mod">
          <ac:chgData name="Brandon" userId="002efe211ba0912e" providerId="LiveId" clId="{6D1315B4-6DD7-4CA5-9C56-E83860DF68BA}" dt="2022-06-26T06:18:55.725" v="14942" actId="22"/>
          <ac:picMkLst>
            <pc:docMk/>
            <pc:sldMk cId="3564932273" sldId="271"/>
            <ac:picMk id="4" creationId="{1B4A97E9-109C-465F-61F0-9ECC97F046BA}"/>
          </ac:picMkLst>
        </pc:picChg>
        <pc:picChg chg="add del mod modCrop">
          <ac:chgData name="Brandon" userId="002efe211ba0912e" providerId="LiveId" clId="{6D1315B4-6DD7-4CA5-9C56-E83860DF68BA}" dt="2022-06-25T05:09:16.658" v="6309" actId="478"/>
          <ac:picMkLst>
            <pc:docMk/>
            <pc:sldMk cId="3564932273" sldId="271"/>
            <ac:picMk id="4" creationId="{FD547F9F-EBFE-258E-4A54-A88C18D590D9}"/>
          </ac:picMkLst>
        </pc:picChg>
        <pc:picChg chg="add del mod">
          <ac:chgData name="Brandon" userId="002efe211ba0912e" providerId="LiveId" clId="{6D1315B4-6DD7-4CA5-9C56-E83860DF68BA}" dt="2022-06-25T03:52:30.837" v="6286" actId="21"/>
          <ac:picMkLst>
            <pc:docMk/>
            <pc:sldMk cId="3564932273" sldId="271"/>
            <ac:picMk id="5" creationId="{7D466F9D-470C-8D92-23DA-4080F5855315}"/>
          </ac:picMkLst>
        </pc:picChg>
        <pc:picChg chg="add del">
          <ac:chgData name="Brandon" userId="002efe211ba0912e" providerId="LiveId" clId="{6D1315B4-6DD7-4CA5-9C56-E83860DF68BA}" dt="2022-06-26T06:18:48.007" v="14929" actId="22"/>
          <ac:picMkLst>
            <pc:docMk/>
            <pc:sldMk cId="3564932273" sldId="271"/>
            <ac:picMk id="6" creationId="{085F9830-9298-D973-FDFA-48BC95F6DF1D}"/>
          </ac:picMkLst>
        </pc:picChg>
        <pc:picChg chg="add del">
          <ac:chgData name="Brandon" userId="002efe211ba0912e" providerId="LiveId" clId="{6D1315B4-6DD7-4CA5-9C56-E83860DF68BA}" dt="2022-06-25T05:09:23.194" v="6311" actId="21"/>
          <ac:picMkLst>
            <pc:docMk/>
            <pc:sldMk cId="3564932273" sldId="271"/>
            <ac:picMk id="7" creationId="{3B0C7FC8-75FC-EF37-1203-6BE4CA8C0348}"/>
          </ac:picMkLst>
        </pc:picChg>
        <pc:picChg chg="add del mod">
          <ac:chgData name="Brandon" userId="002efe211ba0912e" providerId="LiveId" clId="{6D1315B4-6DD7-4CA5-9C56-E83860DF68BA}" dt="2022-06-26T06:41:24.030" v="14948" actId="22"/>
          <ac:picMkLst>
            <pc:docMk/>
            <pc:sldMk cId="3564932273" sldId="271"/>
            <ac:picMk id="8" creationId="{56631990-7117-CF1F-914C-333205CD58E7}"/>
          </ac:picMkLst>
        </pc:picChg>
        <pc:picChg chg="add del mod">
          <ac:chgData name="Brandon" userId="002efe211ba0912e" providerId="LiveId" clId="{6D1315B4-6DD7-4CA5-9C56-E83860DF68BA}" dt="2022-06-25T05:17:45.359" v="6327" actId="478"/>
          <ac:picMkLst>
            <pc:docMk/>
            <pc:sldMk cId="3564932273" sldId="271"/>
            <ac:picMk id="8" creationId="{B9EACCA1-A093-CAA9-CBCD-70AF87710F0B}"/>
          </ac:picMkLst>
        </pc:picChg>
        <pc:picChg chg="add del mod">
          <ac:chgData name="Brandon" userId="002efe211ba0912e" providerId="LiveId" clId="{6D1315B4-6DD7-4CA5-9C56-E83860DF68BA}" dt="2022-06-25T05:17:43.541" v="6326" actId="21"/>
          <ac:picMkLst>
            <pc:docMk/>
            <pc:sldMk cId="3564932273" sldId="271"/>
            <ac:picMk id="10" creationId="{DBBE4B2F-F36B-91F9-9AC6-DBE39019F42E}"/>
          </ac:picMkLst>
        </pc:picChg>
        <pc:picChg chg="add del mod">
          <ac:chgData name="Brandon" userId="002efe211ba0912e" providerId="LiveId" clId="{6D1315B4-6DD7-4CA5-9C56-E83860DF68BA}" dt="2022-06-25T05:22:18.496" v="6359" actId="478"/>
          <ac:picMkLst>
            <pc:docMk/>
            <pc:sldMk cId="3564932273" sldId="271"/>
            <ac:picMk id="11" creationId="{12A4E20B-ED83-6F9C-10FE-639F2D6ACC14}"/>
          </ac:picMkLst>
        </pc:picChg>
        <pc:picChg chg="add del mod">
          <ac:chgData name="Brandon" userId="002efe211ba0912e" providerId="LiveId" clId="{6D1315B4-6DD7-4CA5-9C56-E83860DF68BA}" dt="2022-06-25T05:21:54.278" v="6353" actId="478"/>
          <ac:picMkLst>
            <pc:docMk/>
            <pc:sldMk cId="3564932273" sldId="271"/>
            <ac:picMk id="13" creationId="{E0497BD5-7814-E5F6-03F4-95AE9AD7C031}"/>
          </ac:picMkLst>
        </pc:picChg>
        <pc:picChg chg="add del mod">
          <ac:chgData name="Brandon" userId="002efe211ba0912e" providerId="LiveId" clId="{6D1315B4-6DD7-4CA5-9C56-E83860DF68BA}" dt="2022-06-25T05:22:16.811" v="6358" actId="21"/>
          <ac:picMkLst>
            <pc:docMk/>
            <pc:sldMk cId="3564932273" sldId="271"/>
            <ac:picMk id="15" creationId="{3D774C94-2CFB-F50F-4C86-667B96DC2EE1}"/>
          </ac:picMkLst>
        </pc:picChg>
        <pc:picChg chg="add mod">
          <ac:chgData name="Brandon" userId="002efe211ba0912e" providerId="LiveId" clId="{6D1315B4-6DD7-4CA5-9C56-E83860DF68BA}" dt="2022-06-26T05:11:40.204" v="14899"/>
          <ac:picMkLst>
            <pc:docMk/>
            <pc:sldMk cId="3564932273" sldId="271"/>
            <ac:picMk id="16" creationId="{4B13A935-3022-09B4-2BB0-AF9BBC6C3810}"/>
          </ac:picMkLst>
        </pc:picChg>
      </pc:sldChg>
      <pc:sldChg chg="modSp new del mod">
        <pc:chgData name="Brandon" userId="002efe211ba0912e" providerId="LiveId" clId="{6D1315B4-6DD7-4CA5-9C56-E83860DF68BA}" dt="2022-06-25T03:19:48.423" v="6014" actId="2696"/>
        <pc:sldMkLst>
          <pc:docMk/>
          <pc:sldMk cId="3698762897" sldId="271"/>
        </pc:sldMkLst>
        <pc:spChg chg="mod">
          <ac:chgData name="Brandon" userId="002efe211ba0912e" providerId="LiveId" clId="{6D1315B4-6DD7-4CA5-9C56-E83860DF68BA}" dt="2022-06-25T03:18:24.912" v="6011"/>
          <ac:spMkLst>
            <pc:docMk/>
            <pc:sldMk cId="3698762897" sldId="271"/>
            <ac:spMk id="2" creationId="{42BBECF7-6F57-83DA-8580-1C5DE88406EB}"/>
          </ac:spMkLst>
        </pc:spChg>
      </pc:sldChg>
      <pc:sldChg chg="modSp new del mod">
        <pc:chgData name="Brandon" userId="002efe211ba0912e" providerId="LiveId" clId="{6D1315B4-6DD7-4CA5-9C56-E83860DF68BA}" dt="2022-06-25T03:24:03.085" v="6027" actId="2696"/>
        <pc:sldMkLst>
          <pc:docMk/>
          <pc:sldMk cId="3785382635" sldId="271"/>
        </pc:sldMkLst>
        <pc:spChg chg="mod">
          <ac:chgData name="Brandon" userId="002efe211ba0912e" providerId="LiveId" clId="{6D1315B4-6DD7-4CA5-9C56-E83860DF68BA}" dt="2022-06-25T03:23:41.486" v="6021"/>
          <ac:spMkLst>
            <pc:docMk/>
            <pc:sldMk cId="3785382635" sldId="271"/>
            <ac:spMk id="2" creationId="{651960BC-5921-77E2-3AE2-0B2F897CB8F5}"/>
          </ac:spMkLst>
        </pc:spChg>
        <pc:spChg chg="mod">
          <ac:chgData name="Brandon" userId="002efe211ba0912e" providerId="LiveId" clId="{6D1315B4-6DD7-4CA5-9C56-E83860DF68BA}" dt="2022-06-25T03:23:41.486" v="6021"/>
          <ac:spMkLst>
            <pc:docMk/>
            <pc:sldMk cId="3785382635" sldId="271"/>
            <ac:spMk id="3" creationId="{48147606-82B7-EC91-7C72-DD5C29A37865}"/>
          </ac:spMkLst>
        </pc:spChg>
      </pc:sldChg>
      <pc:sldChg chg="modSp new mod">
        <pc:chgData name="Brandon" userId="002efe211ba0912e" providerId="LiveId" clId="{6D1315B4-6DD7-4CA5-9C56-E83860DF68BA}" dt="2022-06-30T04:38:48.879" v="31424" actId="20577"/>
        <pc:sldMkLst>
          <pc:docMk/>
          <pc:sldMk cId="3535882799" sldId="272"/>
        </pc:sldMkLst>
        <pc:spChg chg="mod">
          <ac:chgData name="Brandon" userId="002efe211ba0912e" providerId="LiveId" clId="{6D1315B4-6DD7-4CA5-9C56-E83860DF68BA}" dt="2022-06-26T05:11:40.204" v="14899"/>
          <ac:spMkLst>
            <pc:docMk/>
            <pc:sldMk cId="3535882799" sldId="272"/>
            <ac:spMk id="2" creationId="{165292B7-DC6A-3F85-6E24-8C39FA0D930A}"/>
          </ac:spMkLst>
        </pc:spChg>
        <pc:spChg chg="mod">
          <ac:chgData name="Brandon" userId="002efe211ba0912e" providerId="LiveId" clId="{6D1315B4-6DD7-4CA5-9C56-E83860DF68BA}" dt="2022-06-30T04:38:48.879" v="31424" actId="20577"/>
          <ac:spMkLst>
            <pc:docMk/>
            <pc:sldMk cId="3535882799" sldId="272"/>
            <ac:spMk id="3" creationId="{01EA9D73-119F-8CA5-3897-2F5E08D60970}"/>
          </ac:spMkLst>
        </pc:spChg>
      </pc:sldChg>
      <pc:sldChg chg="addSp delSp modSp add del mod">
        <pc:chgData name="Brandon" userId="002efe211ba0912e" providerId="LiveId" clId="{6D1315B4-6DD7-4CA5-9C56-E83860DF68BA}" dt="2022-06-26T09:01:21.746" v="16286" actId="21"/>
        <pc:sldMkLst>
          <pc:docMk/>
          <pc:sldMk cId="1012229029" sldId="273"/>
        </pc:sldMkLst>
        <pc:spChg chg="del mod">
          <ac:chgData name="Brandon" userId="002efe211ba0912e" providerId="LiveId" clId="{6D1315B4-6DD7-4CA5-9C56-E83860DF68BA}" dt="2022-06-26T08:36:34.483" v="16064" actId="21"/>
          <ac:spMkLst>
            <pc:docMk/>
            <pc:sldMk cId="1012229029" sldId="273"/>
            <ac:spMk id="2" creationId="{165292B7-DC6A-3F85-6E24-8C39FA0D930A}"/>
          </ac:spMkLst>
        </pc:spChg>
        <pc:spChg chg="del mod">
          <ac:chgData name="Brandon" userId="002efe211ba0912e" providerId="LiveId" clId="{6D1315B4-6DD7-4CA5-9C56-E83860DF68BA}" dt="2022-06-25T03:32:23.710" v="6085" actId="478"/>
          <ac:spMkLst>
            <pc:docMk/>
            <pc:sldMk cId="1012229029" sldId="273"/>
            <ac:spMk id="3" creationId="{01EA9D73-119F-8CA5-3897-2F5E08D60970}"/>
          </ac:spMkLst>
        </pc:spChg>
        <pc:picChg chg="add del mod">
          <ac:chgData name="Brandon" userId="002efe211ba0912e" providerId="LiveId" clId="{6D1315B4-6DD7-4CA5-9C56-E83860DF68BA}" dt="2022-06-25T03:52:01.695" v="6281" actId="21"/>
          <ac:picMkLst>
            <pc:docMk/>
            <pc:sldMk cId="1012229029" sldId="273"/>
            <ac:picMk id="4" creationId="{4F6E3E31-1E1F-8222-7190-1B0E0DB0442A}"/>
          </ac:picMkLst>
        </pc:picChg>
        <pc:picChg chg="add del mod">
          <ac:chgData name="Brandon" userId="002efe211ba0912e" providerId="LiveId" clId="{6D1315B4-6DD7-4CA5-9C56-E83860DF68BA}" dt="2022-06-26T08:37:26.641" v="16068" actId="21"/>
          <ac:picMkLst>
            <pc:docMk/>
            <pc:sldMk cId="1012229029" sldId="273"/>
            <ac:picMk id="4" creationId="{7C63DD1E-478A-47F1-8F32-E32397105F8B}"/>
          </ac:picMkLst>
        </pc:picChg>
        <pc:picChg chg="add del mod">
          <ac:chgData name="Brandon" userId="002efe211ba0912e" providerId="LiveId" clId="{6D1315B4-6DD7-4CA5-9C56-E83860DF68BA}" dt="2022-06-25T03:52:44.261" v="6290" actId="478"/>
          <ac:picMkLst>
            <pc:docMk/>
            <pc:sldMk cId="1012229029" sldId="273"/>
            <ac:picMk id="5" creationId="{C0C91220-CB06-B744-0A0A-1106BB8D89ED}"/>
          </ac:picMkLst>
        </pc:picChg>
        <pc:picChg chg="add mod">
          <ac:chgData name="Brandon" userId="002efe211ba0912e" providerId="LiveId" clId="{6D1315B4-6DD7-4CA5-9C56-E83860DF68BA}" dt="2022-06-26T08:39:51.362" v="16081" actId="1076"/>
          <ac:picMkLst>
            <pc:docMk/>
            <pc:sldMk cId="1012229029" sldId="273"/>
            <ac:picMk id="6" creationId="{20AE6192-EBD5-F2B1-DAE3-B1EF9A467140}"/>
          </ac:picMkLst>
        </pc:picChg>
        <pc:picChg chg="add del mod">
          <ac:chgData name="Brandon" userId="002efe211ba0912e" providerId="LiveId" clId="{6D1315B4-6DD7-4CA5-9C56-E83860DF68BA}" dt="2022-06-26T08:50:26.031" v="16243" actId="21"/>
          <ac:picMkLst>
            <pc:docMk/>
            <pc:sldMk cId="1012229029" sldId="273"/>
            <ac:picMk id="7" creationId="{C91E7784-084E-F5C7-364C-9DA7D2574A16}"/>
          </ac:picMkLst>
        </pc:picChg>
        <pc:picChg chg="add del">
          <ac:chgData name="Brandon" userId="002efe211ba0912e" providerId="LiveId" clId="{6D1315B4-6DD7-4CA5-9C56-E83860DF68BA}" dt="2022-06-25T04:22:13.923" v="6296" actId="22"/>
          <ac:picMkLst>
            <pc:docMk/>
            <pc:sldMk cId="1012229029" sldId="273"/>
            <ac:picMk id="7" creationId="{FA77B430-7AA8-93FA-6941-5ECD83A93599}"/>
          </ac:picMkLst>
        </pc:picChg>
        <pc:picChg chg="add del mod">
          <ac:chgData name="Brandon" userId="002efe211ba0912e" providerId="LiveId" clId="{6D1315B4-6DD7-4CA5-9C56-E83860DF68BA}" dt="2022-06-26T09:01:21.746" v="16286" actId="21"/>
          <ac:picMkLst>
            <pc:docMk/>
            <pc:sldMk cId="1012229029" sldId="273"/>
            <ac:picMk id="8" creationId="{9834B5C0-CD82-1DDB-04A9-7136FCB04311}"/>
          </ac:picMkLst>
        </pc:picChg>
        <pc:picChg chg="add del mod">
          <ac:chgData name="Brandon" userId="002efe211ba0912e" providerId="LiveId" clId="{6D1315B4-6DD7-4CA5-9C56-E83860DF68BA}" dt="2022-06-25T05:19:18.086" v="6341" actId="478"/>
          <ac:picMkLst>
            <pc:docMk/>
            <pc:sldMk cId="1012229029" sldId="273"/>
            <ac:picMk id="9" creationId="{7CE6AE57-B301-1656-7637-5D9B3E25E6F6}"/>
          </ac:picMkLst>
        </pc:picChg>
        <pc:picChg chg="add del mod">
          <ac:chgData name="Brandon" userId="002efe211ba0912e" providerId="LiveId" clId="{6D1315B4-6DD7-4CA5-9C56-E83860DF68BA}" dt="2022-06-25T05:09:36.737" v="6316" actId="21"/>
          <ac:picMkLst>
            <pc:docMk/>
            <pc:sldMk cId="1012229029" sldId="273"/>
            <ac:picMk id="10" creationId="{5D479F51-55DE-5527-B592-F1527B817B7A}"/>
          </ac:picMkLst>
        </pc:picChg>
        <pc:picChg chg="add del mod">
          <ac:chgData name="Brandon" userId="002efe211ba0912e" providerId="LiveId" clId="{6D1315B4-6DD7-4CA5-9C56-E83860DF68BA}" dt="2022-06-25T05:19:17.223" v="6340" actId="21"/>
          <ac:picMkLst>
            <pc:docMk/>
            <pc:sldMk cId="1012229029" sldId="273"/>
            <ac:picMk id="12" creationId="{85CFA14E-AFB9-31B8-FA0A-C60E83184F94}"/>
          </ac:picMkLst>
        </pc:picChg>
        <pc:picChg chg="add del mod">
          <ac:chgData name="Brandon" userId="002efe211ba0912e" providerId="LiveId" clId="{6D1315B4-6DD7-4CA5-9C56-E83860DF68BA}" dt="2022-06-25T05:25:02.903" v="6381" actId="478"/>
          <ac:picMkLst>
            <pc:docMk/>
            <pc:sldMk cId="1012229029" sldId="273"/>
            <ac:picMk id="13" creationId="{3615FAE7-CAF9-66A1-C9D5-3AA2C929C110}"/>
          </ac:picMkLst>
        </pc:picChg>
        <pc:picChg chg="add del mod">
          <ac:chgData name="Brandon" userId="002efe211ba0912e" providerId="LiveId" clId="{6D1315B4-6DD7-4CA5-9C56-E83860DF68BA}" dt="2022-06-25T05:24:59.882" v="6380" actId="21"/>
          <ac:picMkLst>
            <pc:docMk/>
            <pc:sldMk cId="1012229029" sldId="273"/>
            <ac:picMk id="15" creationId="{BFD2A4C9-47B3-30E7-4DF8-3ED52B72E5AB}"/>
          </ac:picMkLst>
        </pc:picChg>
        <pc:picChg chg="add del mod">
          <ac:chgData name="Brandon" userId="002efe211ba0912e" providerId="LiveId" clId="{6D1315B4-6DD7-4CA5-9C56-E83860DF68BA}" dt="2022-06-26T08:37:47.663" v="16074" actId="478"/>
          <ac:picMkLst>
            <pc:docMk/>
            <pc:sldMk cId="1012229029" sldId="273"/>
            <ac:picMk id="16" creationId="{440A2483-DFF6-FEE2-598C-E59F29F69ADE}"/>
          </ac:picMkLst>
        </pc:picChg>
        <pc:picChg chg="add del">
          <ac:chgData name="Brandon" userId="002efe211ba0912e" providerId="LiveId" clId="{6D1315B4-6DD7-4CA5-9C56-E83860DF68BA}" dt="2022-06-25T05:36:38.916" v="6385" actId="22"/>
          <ac:picMkLst>
            <pc:docMk/>
            <pc:sldMk cId="1012229029" sldId="273"/>
            <ac:picMk id="18" creationId="{EB458467-161D-2B02-5DD0-ACED9A37410E}"/>
          </ac:picMkLst>
        </pc:picChg>
        <pc:picChg chg="add del mod">
          <ac:chgData name="Brandon" userId="002efe211ba0912e" providerId="LiveId" clId="{6D1315B4-6DD7-4CA5-9C56-E83860DF68BA}" dt="2022-06-25T05:38:06.713" v="6390" actId="21"/>
          <ac:picMkLst>
            <pc:docMk/>
            <pc:sldMk cId="1012229029" sldId="273"/>
            <ac:picMk id="20" creationId="{4F24134F-48EB-0668-0CF4-488627BC817E}"/>
          </ac:picMkLst>
        </pc:picChg>
      </pc:sldChg>
      <pc:sldChg chg="modSp add del mod">
        <pc:chgData name="Brandon" userId="002efe211ba0912e" providerId="LiveId" clId="{6D1315B4-6DD7-4CA5-9C56-E83860DF68BA}" dt="2022-06-25T20:26:26.975" v="11860" actId="2696"/>
        <pc:sldMkLst>
          <pc:docMk/>
          <pc:sldMk cId="1832508711" sldId="274"/>
        </pc:sldMkLst>
        <pc:spChg chg="mod">
          <ac:chgData name="Brandon" userId="002efe211ba0912e" providerId="LiveId" clId="{6D1315B4-6DD7-4CA5-9C56-E83860DF68BA}" dt="2022-06-25T07:53:28.538" v="9911" actId="5793"/>
          <ac:spMkLst>
            <pc:docMk/>
            <pc:sldMk cId="1832508711" sldId="274"/>
            <ac:spMk id="2" creationId="{F5F7B61F-C5AC-56AF-A318-90E465A347DA}"/>
          </ac:spMkLst>
        </pc:spChg>
        <pc:spChg chg="mod">
          <ac:chgData name="Brandon" userId="002efe211ba0912e" providerId="LiveId" clId="{6D1315B4-6DD7-4CA5-9C56-E83860DF68BA}" dt="2022-06-25T07:53:25.571" v="9902" actId="6549"/>
          <ac:spMkLst>
            <pc:docMk/>
            <pc:sldMk cId="1832508711" sldId="274"/>
            <ac:spMk id="3" creationId="{EE0B40AA-88DE-F474-7C0B-8A8F16560F5B}"/>
          </ac:spMkLst>
        </pc:spChg>
      </pc:sldChg>
      <pc:sldChg chg="modSp new del mod">
        <pc:chgData name="Brandon" userId="002efe211ba0912e" providerId="LiveId" clId="{6D1315B4-6DD7-4CA5-9C56-E83860DF68BA}" dt="2022-06-26T22:23:21.840" v="22201" actId="47"/>
        <pc:sldMkLst>
          <pc:docMk/>
          <pc:sldMk cId="2269636852" sldId="274"/>
        </pc:sldMkLst>
        <pc:spChg chg="mod">
          <ac:chgData name="Brandon" userId="002efe211ba0912e" providerId="LiveId" clId="{6D1315B4-6DD7-4CA5-9C56-E83860DF68BA}" dt="2022-06-26T05:11:40.204" v="14899"/>
          <ac:spMkLst>
            <pc:docMk/>
            <pc:sldMk cId="2269636852" sldId="274"/>
            <ac:spMk id="2" creationId="{E8F6BF3B-311B-943A-6CC6-D1AEEAC55A29}"/>
          </ac:spMkLst>
        </pc:spChg>
        <pc:spChg chg="mod">
          <ac:chgData name="Brandon" userId="002efe211ba0912e" providerId="LiveId" clId="{6D1315B4-6DD7-4CA5-9C56-E83860DF68BA}" dt="2022-06-26T05:11:40.204" v="14899"/>
          <ac:spMkLst>
            <pc:docMk/>
            <pc:sldMk cId="2269636852" sldId="274"/>
            <ac:spMk id="3" creationId="{D42DF1B6-2676-CA23-1D8A-8C064DE840AB}"/>
          </ac:spMkLst>
        </pc:spChg>
      </pc:sldChg>
      <pc:sldChg chg="modSp add del mod">
        <pc:chgData name="Brandon" userId="002efe211ba0912e" providerId="LiveId" clId="{6D1315B4-6DD7-4CA5-9C56-E83860DF68BA}" dt="2022-06-25T23:03:16.924" v="14544" actId="2696"/>
        <pc:sldMkLst>
          <pc:docMk/>
          <pc:sldMk cId="1728920504" sldId="275"/>
        </pc:sldMkLst>
        <pc:spChg chg="mod">
          <ac:chgData name="Brandon" userId="002efe211ba0912e" providerId="LiveId" clId="{6D1315B4-6DD7-4CA5-9C56-E83860DF68BA}" dt="2022-06-25T22:26:36.883" v="13725" actId="20577"/>
          <ac:spMkLst>
            <pc:docMk/>
            <pc:sldMk cId="1728920504" sldId="275"/>
            <ac:spMk id="3" creationId="{D42DF1B6-2676-CA23-1D8A-8C064DE840AB}"/>
          </ac:spMkLst>
        </pc:spChg>
      </pc:sldChg>
      <pc:sldChg chg="addSp delSp modSp add del mod">
        <pc:chgData name="Brandon" userId="002efe211ba0912e" providerId="LiveId" clId="{6D1315B4-6DD7-4CA5-9C56-E83860DF68BA}" dt="2022-06-26T22:23:21.840" v="22201" actId="47"/>
        <pc:sldMkLst>
          <pc:docMk/>
          <pc:sldMk cId="194237557" sldId="276"/>
        </pc:sldMkLst>
        <pc:spChg chg="mod">
          <ac:chgData name="Brandon" userId="002efe211ba0912e" providerId="LiveId" clId="{6D1315B4-6DD7-4CA5-9C56-E83860DF68BA}" dt="2022-06-26T05:11:40.204" v="14899"/>
          <ac:spMkLst>
            <pc:docMk/>
            <pc:sldMk cId="194237557" sldId="276"/>
            <ac:spMk id="2" creationId="{E8F6BF3B-311B-943A-6CC6-D1AEEAC55A29}"/>
          </ac:spMkLst>
        </pc:spChg>
        <pc:spChg chg="del mod">
          <ac:chgData name="Brandon" userId="002efe211ba0912e" providerId="LiveId" clId="{6D1315B4-6DD7-4CA5-9C56-E83860DF68BA}" dt="2022-06-25T22:27:04.431" v="13729" actId="478"/>
          <ac:spMkLst>
            <pc:docMk/>
            <pc:sldMk cId="194237557" sldId="276"/>
            <ac:spMk id="3" creationId="{D42DF1B6-2676-CA23-1D8A-8C064DE840AB}"/>
          </ac:spMkLst>
        </pc:spChg>
        <pc:picChg chg="add mod">
          <ac:chgData name="Brandon" userId="002efe211ba0912e" providerId="LiveId" clId="{6D1315B4-6DD7-4CA5-9C56-E83860DF68BA}" dt="2022-06-26T05:11:40.204" v="14899"/>
          <ac:picMkLst>
            <pc:docMk/>
            <pc:sldMk cId="194237557" sldId="276"/>
            <ac:picMk id="5" creationId="{E650551E-2260-F2EC-8A98-A057B4A999E7}"/>
          </ac:picMkLst>
        </pc:picChg>
        <pc:picChg chg="add del mod">
          <ac:chgData name="Brandon" userId="002efe211ba0912e" providerId="LiveId" clId="{6D1315B4-6DD7-4CA5-9C56-E83860DF68BA}" dt="2022-06-25T22:29:43.826" v="13744" actId="21"/>
          <ac:picMkLst>
            <pc:docMk/>
            <pc:sldMk cId="194237557" sldId="276"/>
            <ac:picMk id="7" creationId="{AA759251-2C08-76EB-5DBA-1EF9CA75B878}"/>
          </ac:picMkLst>
        </pc:picChg>
      </pc:sldChg>
      <pc:sldChg chg="addSp delSp modSp add del mod">
        <pc:chgData name="Brandon" userId="002efe211ba0912e" providerId="LiveId" clId="{6D1315B4-6DD7-4CA5-9C56-E83860DF68BA}" dt="2022-06-26T22:23:21.840" v="22201" actId="47"/>
        <pc:sldMkLst>
          <pc:docMk/>
          <pc:sldMk cId="2708977791" sldId="277"/>
        </pc:sldMkLst>
        <pc:spChg chg="mod">
          <ac:chgData name="Brandon" userId="002efe211ba0912e" providerId="LiveId" clId="{6D1315B4-6DD7-4CA5-9C56-E83860DF68BA}" dt="2022-06-26T05:11:40.204" v="14899"/>
          <ac:spMkLst>
            <pc:docMk/>
            <pc:sldMk cId="2708977791" sldId="277"/>
            <ac:spMk id="2" creationId="{E8F6BF3B-311B-943A-6CC6-D1AEEAC55A29}"/>
          </ac:spMkLst>
        </pc:spChg>
        <pc:spChg chg="del">
          <ac:chgData name="Brandon" userId="002efe211ba0912e" providerId="LiveId" clId="{6D1315B4-6DD7-4CA5-9C56-E83860DF68BA}" dt="2022-06-25T22:28:32.255" v="13737" actId="478"/>
          <ac:spMkLst>
            <pc:docMk/>
            <pc:sldMk cId="2708977791" sldId="277"/>
            <ac:spMk id="3" creationId="{D42DF1B6-2676-CA23-1D8A-8C064DE840AB}"/>
          </ac:spMkLst>
        </pc:spChg>
        <pc:spChg chg="add del mod">
          <ac:chgData name="Brandon" userId="002efe211ba0912e" providerId="LiveId" clId="{6D1315B4-6DD7-4CA5-9C56-E83860DF68BA}" dt="2022-06-25T22:28:35.200" v="13738" actId="478"/>
          <ac:spMkLst>
            <pc:docMk/>
            <pc:sldMk cId="2708977791" sldId="277"/>
            <ac:spMk id="5" creationId="{B400E832-1CA0-F9DD-7B38-983F5F968FFD}"/>
          </ac:spMkLst>
        </pc:spChg>
        <pc:picChg chg="add mod">
          <ac:chgData name="Brandon" userId="002efe211ba0912e" providerId="LiveId" clId="{6D1315B4-6DD7-4CA5-9C56-E83860DF68BA}" dt="2022-06-26T05:11:40.204" v="14899"/>
          <ac:picMkLst>
            <pc:docMk/>
            <pc:sldMk cId="2708977791" sldId="277"/>
            <ac:picMk id="6" creationId="{AA51210D-01C8-01EA-BD06-F1613B318C95}"/>
          </ac:picMkLst>
        </pc:picChg>
        <pc:picChg chg="add del">
          <ac:chgData name="Brandon" userId="002efe211ba0912e" providerId="LiveId" clId="{6D1315B4-6DD7-4CA5-9C56-E83860DF68BA}" dt="2022-06-26T05:04:22.305" v="14852" actId="22"/>
          <ac:picMkLst>
            <pc:docMk/>
            <pc:sldMk cId="2708977791" sldId="277"/>
            <ac:picMk id="8" creationId="{67D18177-2969-40DB-9DF3-BAD0C234373D}"/>
          </ac:picMkLst>
        </pc:picChg>
      </pc:sldChg>
      <pc:sldChg chg="modSp new add del mod">
        <pc:chgData name="Brandon" userId="002efe211ba0912e" providerId="LiveId" clId="{6D1315B4-6DD7-4CA5-9C56-E83860DF68BA}" dt="2022-06-27T02:10:57" v="28866" actId="2696"/>
        <pc:sldMkLst>
          <pc:docMk/>
          <pc:sldMk cId="1208216058" sldId="278"/>
        </pc:sldMkLst>
        <pc:spChg chg="mod">
          <ac:chgData name="Brandon" userId="002efe211ba0912e" providerId="LiveId" clId="{6D1315B4-6DD7-4CA5-9C56-E83860DF68BA}" dt="2022-06-26T05:11:40.204" v="14899"/>
          <ac:spMkLst>
            <pc:docMk/>
            <pc:sldMk cId="1208216058" sldId="278"/>
            <ac:spMk id="2" creationId="{C0D77088-AB78-062F-8686-53E712CB6561}"/>
          </ac:spMkLst>
        </pc:spChg>
        <pc:spChg chg="mod">
          <ac:chgData name="Brandon" userId="002efe211ba0912e" providerId="LiveId" clId="{6D1315B4-6DD7-4CA5-9C56-E83860DF68BA}" dt="2022-06-26T19:44:42.807" v="18642" actId="21"/>
          <ac:spMkLst>
            <pc:docMk/>
            <pc:sldMk cId="1208216058" sldId="278"/>
            <ac:spMk id="3" creationId="{A84903A1-1848-9F41-2AA1-F16DC1B7392A}"/>
          </ac:spMkLst>
        </pc:spChg>
      </pc:sldChg>
      <pc:sldChg chg="addSp delSp modSp new del mod modNotes">
        <pc:chgData name="Brandon" userId="002efe211ba0912e" providerId="LiveId" clId="{6D1315B4-6DD7-4CA5-9C56-E83860DF68BA}" dt="2022-06-26T09:02:11.219" v="16292" actId="47"/>
        <pc:sldMkLst>
          <pc:docMk/>
          <pc:sldMk cId="4052419368" sldId="279"/>
        </pc:sldMkLst>
        <pc:spChg chg="mod">
          <ac:chgData name="Brandon" userId="002efe211ba0912e" providerId="LiveId" clId="{6D1315B4-6DD7-4CA5-9C56-E83860DF68BA}" dt="2022-06-26T05:11:40.204" v="14899"/>
          <ac:spMkLst>
            <pc:docMk/>
            <pc:sldMk cId="4052419368" sldId="279"/>
            <ac:spMk id="2" creationId="{560E4F6B-3C57-7518-7C93-A1851A39D189}"/>
          </ac:spMkLst>
        </pc:spChg>
        <pc:spChg chg="del">
          <ac:chgData name="Brandon" userId="002efe211ba0912e" providerId="LiveId" clId="{6D1315B4-6DD7-4CA5-9C56-E83860DF68BA}" dt="2022-06-26T05:05:31.254" v="14861" actId="478"/>
          <ac:spMkLst>
            <pc:docMk/>
            <pc:sldMk cId="4052419368" sldId="279"/>
            <ac:spMk id="3" creationId="{B9947643-F570-7E93-8CBC-0286E8A2AA26}"/>
          </ac:spMkLst>
        </pc:spChg>
        <pc:picChg chg="add del mod">
          <ac:chgData name="Brandon" userId="002efe211ba0912e" providerId="LiveId" clId="{6D1315B4-6DD7-4CA5-9C56-E83860DF68BA}" dt="2022-06-26T05:07:34.377" v="14869" actId="478"/>
          <ac:picMkLst>
            <pc:docMk/>
            <pc:sldMk cId="4052419368" sldId="279"/>
            <ac:picMk id="5" creationId="{F6E758C7-D024-5977-F929-BE81F42786D0}"/>
          </ac:picMkLst>
        </pc:picChg>
        <pc:picChg chg="add mod">
          <ac:chgData name="Brandon" userId="002efe211ba0912e" providerId="LiveId" clId="{6D1315B4-6DD7-4CA5-9C56-E83860DF68BA}" dt="2022-06-26T05:12:55.241" v="14910" actId="1076"/>
          <ac:picMkLst>
            <pc:docMk/>
            <pc:sldMk cId="4052419368" sldId="279"/>
            <ac:picMk id="7" creationId="{24F2B2A9-3232-3B72-E2AF-59ED9A2C4AF6}"/>
          </ac:picMkLst>
        </pc:picChg>
      </pc:sldChg>
      <pc:sldChg chg="addSp delSp modSp new mod">
        <pc:chgData name="Brandon" userId="002efe211ba0912e" providerId="LiveId" clId="{6D1315B4-6DD7-4CA5-9C56-E83860DF68BA}" dt="2022-06-30T07:52:59.794" v="34029" actId="5793"/>
        <pc:sldMkLst>
          <pc:docMk/>
          <pc:sldMk cId="3646108553" sldId="280"/>
        </pc:sldMkLst>
        <pc:spChg chg="mod">
          <ac:chgData name="Brandon" userId="002efe211ba0912e" providerId="LiveId" clId="{6D1315B4-6DD7-4CA5-9C56-E83860DF68BA}" dt="2022-06-26T08:29:25.753" v="15887" actId="255"/>
          <ac:spMkLst>
            <pc:docMk/>
            <pc:sldMk cId="3646108553" sldId="280"/>
            <ac:spMk id="2" creationId="{3BDE31D6-A664-75FE-24FB-24BDE370A603}"/>
          </ac:spMkLst>
        </pc:spChg>
        <pc:spChg chg="mod">
          <ac:chgData name="Brandon" userId="002efe211ba0912e" providerId="LiveId" clId="{6D1315B4-6DD7-4CA5-9C56-E83860DF68BA}" dt="2022-06-30T07:52:59.794" v="34029" actId="5793"/>
          <ac:spMkLst>
            <pc:docMk/>
            <pc:sldMk cId="3646108553" sldId="280"/>
            <ac:spMk id="3" creationId="{9E62F326-01A0-BE49-7EB3-0813B8A52A7E}"/>
          </ac:spMkLst>
        </pc:spChg>
        <pc:picChg chg="add del mod">
          <ac:chgData name="Brandon" userId="002efe211ba0912e" providerId="LiveId" clId="{6D1315B4-6DD7-4CA5-9C56-E83860DF68BA}" dt="2022-06-26T07:59:52.278" v="15257" actId="22"/>
          <ac:picMkLst>
            <pc:docMk/>
            <pc:sldMk cId="3646108553" sldId="280"/>
            <ac:picMk id="5" creationId="{A0824029-4011-3157-BC94-4CDCB7ED78AD}"/>
          </ac:picMkLst>
        </pc:picChg>
      </pc:sldChg>
      <pc:sldChg chg="new del">
        <pc:chgData name="Brandon" userId="002efe211ba0912e" providerId="LiveId" clId="{6D1315B4-6DD7-4CA5-9C56-E83860DF68BA}" dt="2022-06-26T09:02:15.467" v="16293" actId="47"/>
        <pc:sldMkLst>
          <pc:docMk/>
          <pc:sldMk cId="2249646599" sldId="281"/>
        </pc:sldMkLst>
      </pc:sldChg>
      <pc:sldChg chg="addSp delSp modSp new mod">
        <pc:chgData name="Brandon" userId="002efe211ba0912e" providerId="LiveId" clId="{6D1315B4-6DD7-4CA5-9C56-E83860DF68BA}" dt="2022-06-26T08:37:44.290" v="16073" actId="21"/>
        <pc:sldMkLst>
          <pc:docMk/>
          <pc:sldMk cId="2962722079" sldId="282"/>
        </pc:sldMkLst>
        <pc:spChg chg="del">
          <ac:chgData name="Brandon" userId="002efe211ba0912e" providerId="LiveId" clId="{6D1315B4-6DD7-4CA5-9C56-E83860DF68BA}" dt="2022-06-26T08:00:02.265" v="15260" actId="21"/>
          <ac:spMkLst>
            <pc:docMk/>
            <pc:sldMk cId="2962722079" sldId="282"/>
            <ac:spMk id="2" creationId="{24A4AA56-FE8D-590A-13D1-5BD98CB3093B}"/>
          </ac:spMkLst>
        </pc:spChg>
        <pc:spChg chg="del">
          <ac:chgData name="Brandon" userId="002efe211ba0912e" providerId="LiveId" clId="{6D1315B4-6DD7-4CA5-9C56-E83860DF68BA}" dt="2022-06-26T08:00:00.006" v="15259" actId="21"/>
          <ac:spMkLst>
            <pc:docMk/>
            <pc:sldMk cId="2962722079" sldId="282"/>
            <ac:spMk id="3" creationId="{50237804-D849-BF28-9D0E-9AEFF4774963}"/>
          </ac:spMkLst>
        </pc:spChg>
        <pc:picChg chg="add del mod">
          <ac:chgData name="Brandon" userId="002efe211ba0912e" providerId="LiveId" clId="{6D1315B4-6DD7-4CA5-9C56-E83860DF68BA}" dt="2022-06-26T08:12:06.365" v="15399" actId="478"/>
          <ac:picMkLst>
            <pc:docMk/>
            <pc:sldMk cId="2962722079" sldId="282"/>
            <ac:picMk id="5" creationId="{42D392DE-489C-AAB1-C672-DAF2A77DA63A}"/>
          </ac:picMkLst>
        </pc:picChg>
        <pc:picChg chg="add del mod">
          <ac:chgData name="Brandon" userId="002efe211ba0912e" providerId="LiveId" clId="{6D1315B4-6DD7-4CA5-9C56-E83860DF68BA}" dt="2022-06-26T08:12:04.799" v="15398" actId="21"/>
          <ac:picMkLst>
            <pc:docMk/>
            <pc:sldMk cId="2962722079" sldId="282"/>
            <ac:picMk id="7" creationId="{93B81098-7B42-17D7-F463-1E14F3C24F49}"/>
          </ac:picMkLst>
        </pc:picChg>
        <pc:picChg chg="add mod">
          <ac:chgData name="Brandon" userId="002efe211ba0912e" providerId="LiveId" clId="{6D1315B4-6DD7-4CA5-9C56-E83860DF68BA}" dt="2022-06-26T08:13:32.588" v="15424" actId="1076"/>
          <ac:picMkLst>
            <pc:docMk/>
            <pc:sldMk cId="2962722079" sldId="282"/>
            <ac:picMk id="8" creationId="{D179C836-82F7-B06A-1BD1-D825DF9A6327}"/>
          </ac:picMkLst>
        </pc:picChg>
        <pc:picChg chg="add del mod">
          <ac:chgData name="Brandon" userId="002efe211ba0912e" providerId="LiveId" clId="{6D1315B4-6DD7-4CA5-9C56-E83860DF68BA}" dt="2022-06-26T08:37:44.290" v="16073" actId="21"/>
          <ac:picMkLst>
            <pc:docMk/>
            <pc:sldMk cId="2962722079" sldId="282"/>
            <ac:picMk id="9" creationId="{D1CDFAAB-609B-E618-6EC3-0875EDC45E10}"/>
          </ac:picMkLst>
        </pc:picChg>
      </pc:sldChg>
      <pc:sldChg chg="addSp delSp modSp new mod">
        <pc:chgData name="Brandon" userId="002efe211ba0912e" providerId="LiveId" clId="{6D1315B4-6DD7-4CA5-9C56-E83860DF68BA}" dt="2022-06-26T22:28:12.204" v="22309" actId="21"/>
        <pc:sldMkLst>
          <pc:docMk/>
          <pc:sldMk cId="2247651739" sldId="283"/>
        </pc:sldMkLst>
        <pc:spChg chg="del">
          <ac:chgData name="Brandon" userId="002efe211ba0912e" providerId="LiveId" clId="{6D1315B4-6DD7-4CA5-9C56-E83860DF68BA}" dt="2022-06-26T08:58:22.913" v="16264" actId="478"/>
          <ac:spMkLst>
            <pc:docMk/>
            <pc:sldMk cId="2247651739" sldId="283"/>
            <ac:spMk id="2" creationId="{089DF4CA-A680-98C3-D1FA-117A0F812A28}"/>
          </ac:spMkLst>
        </pc:spChg>
        <pc:spChg chg="del">
          <ac:chgData name="Brandon" userId="002efe211ba0912e" providerId="LiveId" clId="{6D1315B4-6DD7-4CA5-9C56-E83860DF68BA}" dt="2022-06-26T08:58:21.713" v="16263" actId="478"/>
          <ac:spMkLst>
            <pc:docMk/>
            <pc:sldMk cId="2247651739" sldId="283"/>
            <ac:spMk id="3" creationId="{9702EEFB-1132-F7EC-6E2A-F725ABE60896}"/>
          </ac:spMkLst>
        </pc:spChg>
        <pc:picChg chg="add del mod">
          <ac:chgData name="Brandon" userId="002efe211ba0912e" providerId="LiveId" clId="{6D1315B4-6DD7-4CA5-9C56-E83860DF68BA}" dt="2022-06-26T19:37:07.989" v="18391" actId="21"/>
          <ac:picMkLst>
            <pc:docMk/>
            <pc:sldMk cId="2247651739" sldId="283"/>
            <ac:picMk id="3" creationId="{CDBA3795-C834-BFBF-8816-CDEC2A7CE261}"/>
          </ac:picMkLst>
        </pc:picChg>
        <pc:picChg chg="add del mod">
          <ac:chgData name="Brandon" userId="002efe211ba0912e" providerId="LiveId" clId="{6D1315B4-6DD7-4CA5-9C56-E83860DF68BA}" dt="2022-06-26T19:37:01.843" v="18388" actId="478"/>
          <ac:picMkLst>
            <pc:docMk/>
            <pc:sldMk cId="2247651739" sldId="283"/>
            <ac:picMk id="5" creationId="{E7B5B627-09F3-25A6-0E49-6F4114016EC4}"/>
          </ac:picMkLst>
        </pc:picChg>
        <pc:picChg chg="add del mod">
          <ac:chgData name="Brandon" userId="002efe211ba0912e" providerId="LiveId" clId="{6D1315B4-6DD7-4CA5-9C56-E83860DF68BA}" dt="2022-06-26T20:59:25.905" v="20489" actId="478"/>
          <ac:picMkLst>
            <pc:docMk/>
            <pc:sldMk cId="2247651739" sldId="283"/>
            <ac:picMk id="6" creationId="{BD98BAD7-D660-FF7B-7F82-903EA34265FC}"/>
          </ac:picMkLst>
        </pc:picChg>
        <pc:picChg chg="add del mod">
          <ac:chgData name="Brandon" userId="002efe211ba0912e" providerId="LiveId" clId="{6D1315B4-6DD7-4CA5-9C56-E83860DF68BA}" dt="2022-06-26T20:59:23.497" v="20488" actId="21"/>
          <ac:picMkLst>
            <pc:docMk/>
            <pc:sldMk cId="2247651739" sldId="283"/>
            <ac:picMk id="7" creationId="{5C966AA7-15D1-DA67-2DB4-87076A3FDE7B}"/>
          </ac:picMkLst>
        </pc:picChg>
        <pc:picChg chg="add del">
          <ac:chgData name="Brandon" userId="002efe211ba0912e" providerId="LiveId" clId="{6D1315B4-6DD7-4CA5-9C56-E83860DF68BA}" dt="2022-06-26T09:00:24.248" v="16275" actId="22"/>
          <ac:picMkLst>
            <pc:docMk/>
            <pc:sldMk cId="2247651739" sldId="283"/>
            <ac:picMk id="7" creationId="{607C6CF9-AE9C-34B0-2167-E5B23FD8BC6E}"/>
          </ac:picMkLst>
        </pc:picChg>
        <pc:picChg chg="add mod">
          <ac:chgData name="Brandon" userId="002efe211ba0912e" providerId="LiveId" clId="{6D1315B4-6DD7-4CA5-9C56-E83860DF68BA}" dt="2022-06-26T20:59:26.499" v="20490"/>
          <ac:picMkLst>
            <pc:docMk/>
            <pc:sldMk cId="2247651739" sldId="283"/>
            <ac:picMk id="8" creationId="{4231E57C-452D-5FD2-F93E-300809FAF2F8}"/>
          </ac:picMkLst>
        </pc:picChg>
        <pc:picChg chg="add del mod">
          <ac:chgData name="Brandon" userId="002efe211ba0912e" providerId="LiveId" clId="{6D1315B4-6DD7-4CA5-9C56-E83860DF68BA}" dt="2022-06-26T22:28:12.204" v="22309" actId="21"/>
          <ac:picMkLst>
            <pc:docMk/>
            <pc:sldMk cId="2247651739" sldId="283"/>
            <ac:picMk id="9" creationId="{4C0E7A1D-F21D-C261-A65E-B721CAE92198}"/>
          </ac:picMkLst>
        </pc:picChg>
      </pc:sldChg>
      <pc:sldChg chg="addSp delSp modSp new mod">
        <pc:chgData name="Brandon" userId="002efe211ba0912e" providerId="LiveId" clId="{6D1315B4-6DD7-4CA5-9C56-E83860DF68BA}" dt="2022-06-26T21:01:00.082" v="20497"/>
        <pc:sldMkLst>
          <pc:docMk/>
          <pc:sldMk cId="2504547516" sldId="284"/>
        </pc:sldMkLst>
        <pc:spChg chg="del">
          <ac:chgData name="Brandon" userId="002efe211ba0912e" providerId="LiveId" clId="{6D1315B4-6DD7-4CA5-9C56-E83860DF68BA}" dt="2022-06-26T09:00:55.192" v="16278" actId="478"/>
          <ac:spMkLst>
            <pc:docMk/>
            <pc:sldMk cId="2504547516" sldId="284"/>
            <ac:spMk id="2" creationId="{584B8E74-D46E-6FD8-D73A-71DB03A84F36}"/>
          </ac:spMkLst>
        </pc:spChg>
        <pc:spChg chg="del">
          <ac:chgData name="Brandon" userId="002efe211ba0912e" providerId="LiveId" clId="{6D1315B4-6DD7-4CA5-9C56-E83860DF68BA}" dt="2022-06-26T09:00:54.419" v="16277" actId="478"/>
          <ac:spMkLst>
            <pc:docMk/>
            <pc:sldMk cId="2504547516" sldId="284"/>
            <ac:spMk id="3" creationId="{D8AB93DB-8F17-B32C-34AC-C343F0835F9C}"/>
          </ac:spMkLst>
        </pc:spChg>
        <pc:picChg chg="add del mod">
          <ac:chgData name="Brandon" userId="002efe211ba0912e" providerId="LiveId" clId="{6D1315B4-6DD7-4CA5-9C56-E83860DF68BA}" dt="2022-06-26T19:38:00.748" v="18399" actId="21"/>
          <ac:picMkLst>
            <pc:docMk/>
            <pc:sldMk cId="2504547516" sldId="284"/>
            <ac:picMk id="3" creationId="{F3646057-AA59-26B9-8C68-A6AD45D1AC4F}"/>
          </ac:picMkLst>
        </pc:picChg>
        <pc:picChg chg="add del mod">
          <ac:chgData name="Brandon" userId="002efe211ba0912e" providerId="LiveId" clId="{6D1315B4-6DD7-4CA5-9C56-E83860DF68BA}" dt="2022-06-26T21:00:57.225" v="20495" actId="21"/>
          <ac:picMkLst>
            <pc:docMk/>
            <pc:sldMk cId="2504547516" sldId="284"/>
            <ac:picMk id="4" creationId="{DD8C3C9E-DBDA-52CC-C6EB-A01EECD53823}"/>
          </ac:picMkLst>
        </pc:picChg>
        <pc:picChg chg="add del mod">
          <ac:chgData name="Brandon" userId="002efe211ba0912e" providerId="LiveId" clId="{6D1315B4-6DD7-4CA5-9C56-E83860DF68BA}" dt="2022-06-26T09:01:02.169" v="16281" actId="21"/>
          <ac:picMkLst>
            <pc:docMk/>
            <pc:sldMk cId="2504547516" sldId="284"/>
            <ac:picMk id="5" creationId="{39764909-4E9B-A28D-B0B6-E179B7B5A7F4}"/>
          </ac:picMkLst>
        </pc:picChg>
        <pc:picChg chg="add del mod">
          <ac:chgData name="Brandon" userId="002efe211ba0912e" providerId="LiveId" clId="{6D1315B4-6DD7-4CA5-9C56-E83860DF68BA}" dt="2022-06-26T21:00:59.688" v="20496" actId="478"/>
          <ac:picMkLst>
            <pc:docMk/>
            <pc:sldMk cId="2504547516" sldId="284"/>
            <ac:picMk id="6" creationId="{8EC8CB95-A6F2-5558-6004-7A3A7DF1233D}"/>
          </ac:picMkLst>
        </pc:picChg>
        <pc:picChg chg="add mod">
          <ac:chgData name="Brandon" userId="002efe211ba0912e" providerId="LiveId" clId="{6D1315B4-6DD7-4CA5-9C56-E83860DF68BA}" dt="2022-06-26T21:01:00.082" v="20497"/>
          <ac:picMkLst>
            <pc:docMk/>
            <pc:sldMk cId="2504547516" sldId="284"/>
            <ac:picMk id="7" creationId="{09950904-26BD-ECDB-C4C8-443C6A9D505D}"/>
          </ac:picMkLst>
        </pc:picChg>
      </pc:sldChg>
      <pc:sldChg chg="new del">
        <pc:chgData name="Brandon" userId="002efe211ba0912e" providerId="LiveId" clId="{6D1315B4-6DD7-4CA5-9C56-E83860DF68BA}" dt="2022-06-26T19:38:47.708" v="18402" actId="2696"/>
        <pc:sldMkLst>
          <pc:docMk/>
          <pc:sldMk cId="2540566436" sldId="285"/>
        </pc:sldMkLst>
      </pc:sldChg>
      <pc:sldChg chg="modSp new mod">
        <pc:chgData name="Brandon" userId="002efe211ba0912e" providerId="LiveId" clId="{6D1315B4-6DD7-4CA5-9C56-E83860DF68BA}" dt="2022-06-30T04:50:13.543" v="31563" actId="20577"/>
        <pc:sldMkLst>
          <pc:docMk/>
          <pc:sldMk cId="480255100" sldId="286"/>
        </pc:sldMkLst>
        <pc:spChg chg="mod">
          <ac:chgData name="Brandon" userId="002efe211ba0912e" providerId="LiveId" clId="{6D1315B4-6DD7-4CA5-9C56-E83860DF68BA}" dt="2022-06-26T19:42:31.274" v="18607" actId="255"/>
          <ac:spMkLst>
            <pc:docMk/>
            <pc:sldMk cId="480255100" sldId="286"/>
            <ac:spMk id="2" creationId="{59184B5F-6042-DEBF-4E8C-E4B74FC5DC44}"/>
          </ac:spMkLst>
        </pc:spChg>
        <pc:spChg chg="mod">
          <ac:chgData name="Brandon" userId="002efe211ba0912e" providerId="LiveId" clId="{6D1315B4-6DD7-4CA5-9C56-E83860DF68BA}" dt="2022-06-30T04:50:13.543" v="31563" actId="20577"/>
          <ac:spMkLst>
            <pc:docMk/>
            <pc:sldMk cId="480255100" sldId="286"/>
            <ac:spMk id="3" creationId="{5D5BDC90-0247-5B0D-A206-72337E4956BC}"/>
          </ac:spMkLst>
        </pc:spChg>
      </pc:sldChg>
      <pc:sldChg chg="new del">
        <pc:chgData name="Brandon" userId="002efe211ba0912e" providerId="LiveId" clId="{6D1315B4-6DD7-4CA5-9C56-E83860DF68BA}" dt="2022-06-26T09:05:54.069" v="16308" actId="47"/>
        <pc:sldMkLst>
          <pc:docMk/>
          <pc:sldMk cId="839092286" sldId="287"/>
        </pc:sldMkLst>
      </pc:sldChg>
      <pc:sldChg chg="modSp add mod ord">
        <pc:chgData name="Brandon" userId="002efe211ba0912e" providerId="LiveId" clId="{6D1315B4-6DD7-4CA5-9C56-E83860DF68BA}" dt="2022-06-30T04:18:19.400" v="30962" actId="20577"/>
        <pc:sldMkLst>
          <pc:docMk/>
          <pc:sldMk cId="2278374580" sldId="287"/>
        </pc:sldMkLst>
        <pc:spChg chg="mod">
          <ac:chgData name="Brandon" userId="002efe211ba0912e" providerId="LiveId" clId="{6D1315B4-6DD7-4CA5-9C56-E83860DF68BA}" dt="2022-06-30T04:18:19.400" v="30962" actId="20577"/>
          <ac:spMkLst>
            <pc:docMk/>
            <pc:sldMk cId="2278374580" sldId="287"/>
            <ac:spMk id="3" creationId="{EE0B40AA-88DE-F474-7C0B-8A8F16560F5B}"/>
          </ac:spMkLst>
        </pc:spChg>
      </pc:sldChg>
      <pc:sldChg chg="addSp delSp modSp new del mod">
        <pc:chgData name="Brandon" userId="002efe211ba0912e" providerId="LiveId" clId="{6D1315B4-6DD7-4CA5-9C56-E83860DF68BA}" dt="2022-06-26T20:57:01.507" v="20472" actId="47"/>
        <pc:sldMkLst>
          <pc:docMk/>
          <pc:sldMk cId="1544759604" sldId="288"/>
        </pc:sldMkLst>
        <pc:spChg chg="del">
          <ac:chgData name="Brandon" userId="002efe211ba0912e" providerId="LiveId" clId="{6D1315B4-6DD7-4CA5-9C56-E83860DF68BA}" dt="2022-06-26T20:27:04.098" v="20201" actId="478"/>
          <ac:spMkLst>
            <pc:docMk/>
            <pc:sldMk cId="1544759604" sldId="288"/>
            <ac:spMk id="2" creationId="{049D0833-1A3C-2451-55CA-4038DCF3EE57}"/>
          </ac:spMkLst>
        </pc:spChg>
        <pc:spChg chg="del">
          <ac:chgData name="Brandon" userId="002efe211ba0912e" providerId="LiveId" clId="{6D1315B4-6DD7-4CA5-9C56-E83860DF68BA}" dt="2022-06-26T20:27:01.978" v="20200" actId="478"/>
          <ac:spMkLst>
            <pc:docMk/>
            <pc:sldMk cId="1544759604" sldId="288"/>
            <ac:spMk id="3" creationId="{1B0E1477-E181-BB07-9C41-7A74DB7F2508}"/>
          </ac:spMkLst>
        </pc:spChg>
        <pc:spChg chg="add del">
          <ac:chgData name="Brandon" userId="002efe211ba0912e" providerId="LiveId" clId="{6D1315B4-6DD7-4CA5-9C56-E83860DF68BA}" dt="2022-06-26T20:46:16.753" v="20380" actId="22"/>
          <ac:spMkLst>
            <pc:docMk/>
            <pc:sldMk cId="1544759604" sldId="288"/>
            <ac:spMk id="13" creationId="{19DA13E6-B358-AEE0-5DA5-CDB9825FD520}"/>
          </ac:spMkLst>
        </pc:spChg>
        <pc:picChg chg="add del">
          <ac:chgData name="Brandon" userId="002efe211ba0912e" providerId="LiveId" clId="{6D1315B4-6DD7-4CA5-9C56-E83860DF68BA}" dt="2022-06-26T20:32:39.317" v="20368" actId="478"/>
          <ac:picMkLst>
            <pc:docMk/>
            <pc:sldMk cId="1544759604" sldId="288"/>
            <ac:picMk id="5" creationId="{B0E2FB43-A87B-F6D7-AB73-93916C769D63}"/>
          </ac:picMkLst>
        </pc:picChg>
        <pc:picChg chg="add del mod">
          <ac:chgData name="Brandon" userId="002efe211ba0912e" providerId="LiveId" clId="{6D1315B4-6DD7-4CA5-9C56-E83860DF68BA}" dt="2022-06-26T20:44:45.049" v="20378" actId="22"/>
          <ac:picMkLst>
            <pc:docMk/>
            <pc:sldMk cId="1544759604" sldId="288"/>
            <ac:picMk id="7" creationId="{414E49C4-AA5D-1E39-847E-73C28BC86E6E}"/>
          </ac:picMkLst>
        </pc:picChg>
        <pc:picChg chg="add del">
          <ac:chgData name="Brandon" userId="002efe211ba0912e" providerId="LiveId" clId="{6D1315B4-6DD7-4CA5-9C56-E83860DF68BA}" dt="2022-06-26T20:44:43.160" v="20375" actId="22"/>
          <ac:picMkLst>
            <pc:docMk/>
            <pc:sldMk cId="1544759604" sldId="288"/>
            <ac:picMk id="9" creationId="{876AE88E-2290-3CB4-E6C6-8448C685DAC6}"/>
          </ac:picMkLst>
        </pc:picChg>
        <pc:picChg chg="add del">
          <ac:chgData name="Brandon" userId="002efe211ba0912e" providerId="LiveId" clId="{6D1315B4-6DD7-4CA5-9C56-E83860DF68BA}" dt="2022-06-26T20:44:42.737" v="20374" actId="22"/>
          <ac:picMkLst>
            <pc:docMk/>
            <pc:sldMk cId="1544759604" sldId="288"/>
            <ac:picMk id="11" creationId="{FB726635-5783-EAFA-9277-63C43E161297}"/>
          </ac:picMkLst>
        </pc:picChg>
        <pc:picChg chg="add del">
          <ac:chgData name="Brandon" userId="002efe211ba0912e" providerId="LiveId" clId="{6D1315B4-6DD7-4CA5-9C56-E83860DF68BA}" dt="2022-06-26T20:46:41.072" v="20382" actId="22"/>
          <ac:picMkLst>
            <pc:docMk/>
            <pc:sldMk cId="1544759604" sldId="288"/>
            <ac:picMk id="15" creationId="{0AD4B603-14B2-19B8-2CF2-1FBEC8714883}"/>
          </ac:picMkLst>
        </pc:picChg>
        <pc:picChg chg="add del mod">
          <ac:chgData name="Brandon" userId="002efe211ba0912e" providerId="LiveId" clId="{6D1315B4-6DD7-4CA5-9C56-E83860DF68BA}" dt="2022-06-26T20:48:22.223" v="20394" actId="478"/>
          <ac:picMkLst>
            <pc:docMk/>
            <pc:sldMk cId="1544759604" sldId="288"/>
            <ac:picMk id="17" creationId="{EE904C4B-C342-FAA6-BE02-7C8092C5447B}"/>
          </ac:picMkLst>
        </pc:picChg>
        <pc:picChg chg="add del">
          <ac:chgData name="Brandon" userId="002efe211ba0912e" providerId="LiveId" clId="{6D1315B4-6DD7-4CA5-9C56-E83860DF68BA}" dt="2022-06-26T20:47:43.839" v="20388" actId="22"/>
          <ac:picMkLst>
            <pc:docMk/>
            <pc:sldMk cId="1544759604" sldId="288"/>
            <ac:picMk id="19" creationId="{53AD7598-9B0F-90F7-17F4-E87484585E40}"/>
          </ac:picMkLst>
        </pc:picChg>
        <pc:picChg chg="add del mod">
          <ac:chgData name="Brandon" userId="002efe211ba0912e" providerId="LiveId" clId="{6D1315B4-6DD7-4CA5-9C56-E83860DF68BA}" dt="2022-06-26T20:48:20.772" v="20393" actId="21"/>
          <ac:picMkLst>
            <pc:docMk/>
            <pc:sldMk cId="1544759604" sldId="288"/>
            <ac:picMk id="21" creationId="{F09804E4-2B14-2607-4AFF-71C87D367C04}"/>
          </ac:picMkLst>
        </pc:picChg>
        <pc:picChg chg="add mod">
          <ac:chgData name="Brandon" userId="002efe211ba0912e" providerId="LiveId" clId="{6D1315B4-6DD7-4CA5-9C56-E83860DF68BA}" dt="2022-06-26T20:51:44.009" v="20404" actId="1076"/>
          <ac:picMkLst>
            <pc:docMk/>
            <pc:sldMk cId="1544759604" sldId="288"/>
            <ac:picMk id="22" creationId="{51607743-9857-9678-C76E-D37098E9F201}"/>
          </ac:picMkLst>
        </pc:picChg>
        <pc:picChg chg="add del">
          <ac:chgData name="Brandon" userId="002efe211ba0912e" providerId="LiveId" clId="{6D1315B4-6DD7-4CA5-9C56-E83860DF68BA}" dt="2022-06-26T20:49:21.586" v="20397" actId="22"/>
          <ac:picMkLst>
            <pc:docMk/>
            <pc:sldMk cId="1544759604" sldId="288"/>
            <ac:picMk id="24" creationId="{934DD000-D1F1-A236-D915-2F06DE3C1154}"/>
          </ac:picMkLst>
        </pc:picChg>
        <pc:picChg chg="add mod">
          <ac:chgData name="Brandon" userId="002efe211ba0912e" providerId="LiveId" clId="{6D1315B4-6DD7-4CA5-9C56-E83860DF68BA}" dt="2022-06-26T20:51:54.724" v="20405" actId="1076"/>
          <ac:picMkLst>
            <pc:docMk/>
            <pc:sldMk cId="1544759604" sldId="288"/>
            <ac:picMk id="26" creationId="{96205BC0-DF00-73DE-D98D-ACBD213778E4}"/>
          </ac:picMkLst>
        </pc:picChg>
      </pc:sldChg>
      <pc:sldChg chg="modSp new mod">
        <pc:chgData name="Brandon" userId="002efe211ba0912e" providerId="LiveId" clId="{6D1315B4-6DD7-4CA5-9C56-E83860DF68BA}" dt="2022-06-30T04:53:46.414" v="31618" actId="20577"/>
        <pc:sldMkLst>
          <pc:docMk/>
          <pc:sldMk cId="1338581555" sldId="289"/>
        </pc:sldMkLst>
        <pc:spChg chg="mod">
          <ac:chgData name="Brandon" userId="002efe211ba0912e" providerId="LiveId" clId="{6D1315B4-6DD7-4CA5-9C56-E83860DF68BA}" dt="2022-06-27T02:35:58.552" v="29127" actId="404"/>
          <ac:spMkLst>
            <pc:docMk/>
            <pc:sldMk cId="1338581555" sldId="289"/>
            <ac:spMk id="2" creationId="{D4E1F74F-768F-0216-3D3E-FC306866A478}"/>
          </ac:spMkLst>
        </pc:spChg>
        <pc:spChg chg="mod">
          <ac:chgData name="Brandon" userId="002efe211ba0912e" providerId="LiveId" clId="{6D1315B4-6DD7-4CA5-9C56-E83860DF68BA}" dt="2022-06-30T04:53:46.414" v="31618" actId="20577"/>
          <ac:spMkLst>
            <pc:docMk/>
            <pc:sldMk cId="1338581555" sldId="289"/>
            <ac:spMk id="3" creationId="{DF33B9FF-E2D1-CF5A-1F6F-7FF5065AAD12}"/>
          </ac:spMkLst>
        </pc:spChg>
      </pc:sldChg>
      <pc:sldChg chg="addSp delSp modSp new mod">
        <pc:chgData name="Brandon" userId="002efe211ba0912e" providerId="LiveId" clId="{6D1315B4-6DD7-4CA5-9C56-E83860DF68BA}" dt="2022-06-30T06:58:52.254" v="32595" actId="20577"/>
        <pc:sldMkLst>
          <pc:docMk/>
          <pc:sldMk cId="2243169468" sldId="290"/>
        </pc:sldMkLst>
        <pc:spChg chg="mod">
          <ac:chgData name="Brandon" userId="002efe211ba0912e" providerId="LiveId" clId="{6D1315B4-6DD7-4CA5-9C56-E83860DF68BA}" dt="2022-06-30T06:58:52.254" v="32595" actId="20577"/>
          <ac:spMkLst>
            <pc:docMk/>
            <pc:sldMk cId="2243169468" sldId="290"/>
            <ac:spMk id="2" creationId="{9637799B-3351-7182-87A8-52DACCA51F50}"/>
          </ac:spMkLst>
        </pc:spChg>
        <pc:spChg chg="del">
          <ac:chgData name="Brandon" userId="002efe211ba0912e" providerId="LiveId" clId="{6D1315B4-6DD7-4CA5-9C56-E83860DF68BA}" dt="2022-06-26T20:53:40.658" v="20407" actId="478"/>
          <ac:spMkLst>
            <pc:docMk/>
            <pc:sldMk cId="2243169468" sldId="290"/>
            <ac:spMk id="3" creationId="{EEDAD397-8C1D-CC97-E1B3-E25714BDA945}"/>
          </ac:spMkLst>
        </pc:spChg>
        <pc:picChg chg="add del mod">
          <ac:chgData name="Brandon" userId="002efe211ba0912e" providerId="LiveId" clId="{6D1315B4-6DD7-4CA5-9C56-E83860DF68BA}" dt="2022-06-26T20:57:59.081" v="20478" actId="478"/>
          <ac:picMkLst>
            <pc:docMk/>
            <pc:sldMk cId="2243169468" sldId="290"/>
            <ac:picMk id="4" creationId="{F053A7F1-D81E-3167-47DB-359822999F35}"/>
          </ac:picMkLst>
        </pc:picChg>
        <pc:picChg chg="add del mod">
          <ac:chgData name="Brandon" userId="002efe211ba0912e" providerId="LiveId" clId="{6D1315B4-6DD7-4CA5-9C56-E83860DF68BA}" dt="2022-06-26T22:03:24.567" v="21461" actId="478"/>
          <ac:picMkLst>
            <pc:docMk/>
            <pc:sldMk cId="2243169468" sldId="290"/>
            <ac:picMk id="5" creationId="{F91EA28A-088A-8CCF-B716-0F81DE330D0D}"/>
          </ac:picMkLst>
        </pc:picChg>
        <pc:picChg chg="add del mod">
          <ac:chgData name="Brandon" userId="002efe211ba0912e" providerId="LiveId" clId="{6D1315B4-6DD7-4CA5-9C56-E83860DF68BA}" dt="2022-06-26T20:57:55.602" v="20477" actId="21"/>
          <ac:picMkLst>
            <pc:docMk/>
            <pc:sldMk cId="2243169468" sldId="290"/>
            <ac:picMk id="7" creationId="{73765882-7779-A6D3-802E-58FDA2A71C9B}"/>
          </ac:picMkLst>
        </pc:picChg>
        <pc:picChg chg="add mod">
          <ac:chgData name="Brandon" userId="002efe211ba0912e" providerId="LiveId" clId="{6D1315B4-6DD7-4CA5-9C56-E83860DF68BA}" dt="2022-06-26T20:58:19.345" v="20482" actId="1076"/>
          <ac:picMkLst>
            <pc:docMk/>
            <pc:sldMk cId="2243169468" sldId="290"/>
            <ac:picMk id="8" creationId="{B24F435B-114E-74FD-C1A8-DD46022FD995}"/>
          </ac:picMkLst>
        </pc:picChg>
        <pc:picChg chg="add del mod">
          <ac:chgData name="Brandon" userId="002efe211ba0912e" providerId="LiveId" clId="{6D1315B4-6DD7-4CA5-9C56-E83860DF68BA}" dt="2022-06-26T21:09:30.816" v="20693" actId="21"/>
          <ac:picMkLst>
            <pc:docMk/>
            <pc:sldMk cId="2243169468" sldId="290"/>
            <ac:picMk id="10" creationId="{AFC98BF5-2A45-CB2D-0765-C50CCF3E1B31}"/>
          </ac:picMkLst>
        </pc:picChg>
        <pc:picChg chg="add del mod">
          <ac:chgData name="Brandon" userId="002efe211ba0912e" providerId="LiveId" clId="{6D1315B4-6DD7-4CA5-9C56-E83860DF68BA}" dt="2022-06-26T21:11:03.360" v="20707" actId="21"/>
          <ac:picMkLst>
            <pc:docMk/>
            <pc:sldMk cId="2243169468" sldId="290"/>
            <ac:picMk id="12" creationId="{34E7A92A-4CD8-8090-454D-33A4465E2B8B}"/>
          </ac:picMkLst>
        </pc:picChg>
        <pc:picChg chg="add del mod">
          <ac:chgData name="Brandon" userId="002efe211ba0912e" providerId="LiveId" clId="{6D1315B4-6DD7-4CA5-9C56-E83860DF68BA}" dt="2022-06-26T22:03:21.966" v="21460" actId="21"/>
          <ac:picMkLst>
            <pc:docMk/>
            <pc:sldMk cId="2243169468" sldId="290"/>
            <ac:picMk id="14" creationId="{20266F92-3EDC-C6AC-0F9F-038F9D4F33EF}"/>
          </ac:picMkLst>
        </pc:picChg>
        <pc:picChg chg="add mod">
          <ac:chgData name="Brandon" userId="002efe211ba0912e" providerId="LiveId" clId="{6D1315B4-6DD7-4CA5-9C56-E83860DF68BA}" dt="2022-06-26T22:03:25.687" v="21462"/>
          <ac:picMkLst>
            <pc:docMk/>
            <pc:sldMk cId="2243169468" sldId="290"/>
            <ac:picMk id="15" creationId="{D99CD20A-9569-5C37-BF51-09151A8FE076}"/>
          </ac:picMkLst>
        </pc:picChg>
      </pc:sldChg>
      <pc:sldChg chg="addSp delSp modSp new mod">
        <pc:chgData name="Brandon" userId="002efe211ba0912e" providerId="LiveId" clId="{6D1315B4-6DD7-4CA5-9C56-E83860DF68BA}" dt="2022-06-30T06:58:25.086" v="32565" actId="20577"/>
        <pc:sldMkLst>
          <pc:docMk/>
          <pc:sldMk cId="1646012763" sldId="291"/>
        </pc:sldMkLst>
        <pc:spChg chg="mod">
          <ac:chgData name="Brandon" userId="002efe211ba0912e" providerId="LiveId" clId="{6D1315B4-6DD7-4CA5-9C56-E83860DF68BA}" dt="2022-06-30T06:58:25.086" v="32565" actId="20577"/>
          <ac:spMkLst>
            <pc:docMk/>
            <pc:sldMk cId="1646012763" sldId="291"/>
            <ac:spMk id="2" creationId="{AE0C86CE-7CCA-22E9-9049-182CC7439DC5}"/>
          </ac:spMkLst>
        </pc:spChg>
        <pc:spChg chg="del">
          <ac:chgData name="Brandon" userId="002efe211ba0912e" providerId="LiveId" clId="{6D1315B4-6DD7-4CA5-9C56-E83860DF68BA}" dt="2022-06-26T21:09:04.952" v="20688" actId="478"/>
          <ac:spMkLst>
            <pc:docMk/>
            <pc:sldMk cId="1646012763" sldId="291"/>
            <ac:spMk id="3" creationId="{86D9324F-DF05-5AF0-1513-424262D6BE03}"/>
          </ac:spMkLst>
        </pc:spChg>
        <pc:picChg chg="add mod">
          <ac:chgData name="Brandon" userId="002efe211ba0912e" providerId="LiveId" clId="{6D1315B4-6DD7-4CA5-9C56-E83860DF68BA}" dt="2022-06-26T21:09:33.594" v="20694"/>
          <ac:picMkLst>
            <pc:docMk/>
            <pc:sldMk cId="1646012763" sldId="291"/>
            <ac:picMk id="4" creationId="{C09C1C7A-A507-F543-2506-408B73BEF231}"/>
          </ac:picMkLst>
        </pc:picChg>
        <pc:picChg chg="add del mod">
          <ac:chgData name="Brandon" userId="002efe211ba0912e" providerId="LiveId" clId="{6D1315B4-6DD7-4CA5-9C56-E83860DF68BA}" dt="2022-06-26T22:04:02.414" v="21467" actId="478"/>
          <ac:picMkLst>
            <pc:docMk/>
            <pc:sldMk cId="1646012763" sldId="291"/>
            <ac:picMk id="5" creationId="{311AA24F-27D2-1312-3D48-926D5083F68B}"/>
          </ac:picMkLst>
        </pc:picChg>
        <pc:picChg chg="add del mod">
          <ac:chgData name="Brandon" userId="002efe211ba0912e" providerId="LiveId" clId="{6D1315B4-6DD7-4CA5-9C56-E83860DF68BA}" dt="2022-06-26T21:13:13.680" v="20717" actId="21"/>
          <ac:picMkLst>
            <pc:docMk/>
            <pc:sldMk cId="1646012763" sldId="291"/>
            <ac:picMk id="7" creationId="{B95A5F8C-9929-CC4B-25E7-D54F4CF394F3}"/>
          </ac:picMkLst>
        </pc:picChg>
        <pc:picChg chg="add del mod">
          <ac:chgData name="Brandon" userId="002efe211ba0912e" providerId="LiveId" clId="{6D1315B4-6DD7-4CA5-9C56-E83860DF68BA}" dt="2022-06-26T21:14:10.120" v="20723" actId="21"/>
          <ac:picMkLst>
            <pc:docMk/>
            <pc:sldMk cId="1646012763" sldId="291"/>
            <ac:picMk id="9" creationId="{066FAA41-D312-5620-1FED-723323C9AECF}"/>
          </ac:picMkLst>
        </pc:picChg>
        <pc:picChg chg="add del mod">
          <ac:chgData name="Brandon" userId="002efe211ba0912e" providerId="LiveId" clId="{6D1315B4-6DD7-4CA5-9C56-E83860DF68BA}" dt="2022-06-26T22:04:00.047" v="21466" actId="21"/>
          <ac:picMkLst>
            <pc:docMk/>
            <pc:sldMk cId="1646012763" sldId="291"/>
            <ac:picMk id="11" creationId="{88E2A8EE-053F-73B5-696D-CDE6638CFE4B}"/>
          </ac:picMkLst>
        </pc:picChg>
        <pc:picChg chg="add mod">
          <ac:chgData name="Brandon" userId="002efe211ba0912e" providerId="LiveId" clId="{6D1315B4-6DD7-4CA5-9C56-E83860DF68BA}" dt="2022-06-26T22:04:03.135" v="21468"/>
          <ac:picMkLst>
            <pc:docMk/>
            <pc:sldMk cId="1646012763" sldId="291"/>
            <ac:picMk id="12" creationId="{5ED182D8-F2CE-DA5A-6658-BCD8DB6DCCF6}"/>
          </ac:picMkLst>
        </pc:picChg>
      </pc:sldChg>
      <pc:sldChg chg="addSp delSp modSp new mod">
        <pc:chgData name="Brandon" userId="002efe211ba0912e" providerId="LiveId" clId="{6D1315B4-6DD7-4CA5-9C56-E83860DF68BA}" dt="2022-06-30T06:58:23.327" v="32564" actId="20577"/>
        <pc:sldMkLst>
          <pc:docMk/>
          <pc:sldMk cId="1206776106" sldId="292"/>
        </pc:sldMkLst>
        <pc:spChg chg="mod">
          <ac:chgData name="Brandon" userId="002efe211ba0912e" providerId="LiveId" clId="{6D1315B4-6DD7-4CA5-9C56-E83860DF68BA}" dt="2022-06-30T06:58:23.327" v="32564" actId="20577"/>
          <ac:spMkLst>
            <pc:docMk/>
            <pc:sldMk cId="1206776106" sldId="292"/>
            <ac:spMk id="2" creationId="{2EE199F7-736A-F648-5CC9-D02DB44FBF30}"/>
          </ac:spMkLst>
        </pc:spChg>
        <pc:spChg chg="del">
          <ac:chgData name="Brandon" userId="002efe211ba0912e" providerId="LiveId" clId="{6D1315B4-6DD7-4CA5-9C56-E83860DF68BA}" dt="2022-06-26T21:12:19.201" v="20709" actId="478"/>
          <ac:spMkLst>
            <pc:docMk/>
            <pc:sldMk cId="1206776106" sldId="292"/>
            <ac:spMk id="3" creationId="{6D57233C-E2E5-2F0A-E83F-D44456BC9615}"/>
          </ac:spMkLst>
        </pc:spChg>
        <pc:picChg chg="add del mod">
          <ac:chgData name="Brandon" userId="002efe211ba0912e" providerId="LiveId" clId="{6D1315B4-6DD7-4CA5-9C56-E83860DF68BA}" dt="2022-06-26T22:04:41.581" v="21473" actId="478"/>
          <ac:picMkLst>
            <pc:docMk/>
            <pc:sldMk cId="1206776106" sldId="292"/>
            <ac:picMk id="4" creationId="{68EC3A4B-8FF1-2E6D-5A65-A6D82DEA334A}"/>
          </ac:picMkLst>
        </pc:picChg>
        <pc:picChg chg="add mod">
          <ac:chgData name="Brandon" userId="002efe211ba0912e" providerId="LiveId" clId="{6D1315B4-6DD7-4CA5-9C56-E83860DF68BA}" dt="2022-06-26T21:14:12.308" v="20724"/>
          <ac:picMkLst>
            <pc:docMk/>
            <pc:sldMk cId="1206776106" sldId="292"/>
            <ac:picMk id="5" creationId="{90D58B37-4062-A819-B37A-23218656B6FA}"/>
          </ac:picMkLst>
        </pc:picChg>
        <pc:picChg chg="add del mod">
          <ac:chgData name="Brandon" userId="002efe211ba0912e" providerId="LiveId" clId="{6D1315B4-6DD7-4CA5-9C56-E83860DF68BA}" dt="2022-06-26T21:15:44.872" v="20731" actId="21"/>
          <ac:picMkLst>
            <pc:docMk/>
            <pc:sldMk cId="1206776106" sldId="292"/>
            <ac:picMk id="7" creationId="{D1DE0BA6-B194-C325-3FB0-54E8AB9ADBB6}"/>
          </ac:picMkLst>
        </pc:picChg>
        <pc:picChg chg="add del mod">
          <ac:chgData name="Brandon" userId="002efe211ba0912e" providerId="LiveId" clId="{6D1315B4-6DD7-4CA5-9C56-E83860DF68BA}" dt="2022-06-26T21:16:24.439" v="20736" actId="22"/>
          <ac:picMkLst>
            <pc:docMk/>
            <pc:sldMk cId="1206776106" sldId="292"/>
            <ac:picMk id="9" creationId="{147DB3B5-15DF-47E2-77CF-C2386DA2FF8A}"/>
          </ac:picMkLst>
        </pc:picChg>
        <pc:picChg chg="add del mod">
          <ac:chgData name="Brandon" userId="002efe211ba0912e" providerId="LiveId" clId="{6D1315B4-6DD7-4CA5-9C56-E83860DF68BA}" dt="2022-06-26T21:16:50.272" v="20740" actId="21"/>
          <ac:picMkLst>
            <pc:docMk/>
            <pc:sldMk cId="1206776106" sldId="292"/>
            <ac:picMk id="11" creationId="{65BB2620-144D-FC45-7E05-931CA917A74A}"/>
          </ac:picMkLst>
        </pc:picChg>
        <pc:picChg chg="add del mod">
          <ac:chgData name="Brandon" userId="002efe211ba0912e" providerId="LiveId" clId="{6D1315B4-6DD7-4CA5-9C56-E83860DF68BA}" dt="2022-06-26T22:04:39.710" v="21472" actId="21"/>
          <ac:picMkLst>
            <pc:docMk/>
            <pc:sldMk cId="1206776106" sldId="292"/>
            <ac:picMk id="13" creationId="{A28EE6A6-5038-89F9-D447-5E736653A60B}"/>
          </ac:picMkLst>
        </pc:picChg>
        <pc:picChg chg="add mod">
          <ac:chgData name="Brandon" userId="002efe211ba0912e" providerId="LiveId" clId="{6D1315B4-6DD7-4CA5-9C56-E83860DF68BA}" dt="2022-06-26T22:04:42.182" v="21474"/>
          <ac:picMkLst>
            <pc:docMk/>
            <pc:sldMk cId="1206776106" sldId="292"/>
            <ac:picMk id="14" creationId="{21DE020F-3E01-A398-A4DB-F6EAB898F6A0}"/>
          </ac:picMkLst>
        </pc:picChg>
      </pc:sldChg>
      <pc:sldChg chg="addSp delSp modSp new mod">
        <pc:chgData name="Brandon" userId="002efe211ba0912e" providerId="LiveId" clId="{6D1315B4-6DD7-4CA5-9C56-E83860DF68BA}" dt="2022-06-26T22:39:41.599" v="22443" actId="404"/>
        <pc:sldMkLst>
          <pc:docMk/>
          <pc:sldMk cId="185996302" sldId="293"/>
        </pc:sldMkLst>
        <pc:spChg chg="mod">
          <ac:chgData name="Brandon" userId="002efe211ba0912e" providerId="LiveId" clId="{6D1315B4-6DD7-4CA5-9C56-E83860DF68BA}" dt="2022-06-26T22:39:41.599" v="22443" actId="404"/>
          <ac:spMkLst>
            <pc:docMk/>
            <pc:sldMk cId="185996302" sldId="293"/>
            <ac:spMk id="2" creationId="{F1741C5F-E051-B6BF-7B84-8D0AF551BB05}"/>
          </ac:spMkLst>
        </pc:spChg>
        <pc:spChg chg="del">
          <ac:chgData name="Brandon" userId="002efe211ba0912e" providerId="LiveId" clId="{6D1315B4-6DD7-4CA5-9C56-E83860DF68BA}" dt="2022-06-26T21:12:21.664" v="20710" actId="478"/>
          <ac:spMkLst>
            <pc:docMk/>
            <pc:sldMk cId="185996302" sldId="293"/>
            <ac:spMk id="3" creationId="{802FC413-C0D3-7062-1E00-5E361ED2B732}"/>
          </ac:spMkLst>
        </pc:spChg>
        <pc:picChg chg="add del mod">
          <ac:chgData name="Brandon" userId="002efe211ba0912e" providerId="LiveId" clId="{6D1315B4-6DD7-4CA5-9C56-E83860DF68BA}" dt="2022-06-26T21:10:06.274" v="20701" actId="478"/>
          <ac:picMkLst>
            <pc:docMk/>
            <pc:sldMk cId="185996302" sldId="293"/>
            <ac:picMk id="4" creationId="{0796D1B0-6D6D-ED3D-CE8E-E765F284FC49}"/>
          </ac:picMkLst>
        </pc:picChg>
        <pc:picChg chg="add del">
          <ac:chgData name="Brandon" userId="002efe211ba0912e" providerId="LiveId" clId="{6D1315B4-6DD7-4CA5-9C56-E83860DF68BA}" dt="2022-06-26T21:15:31.470" v="20726" actId="22"/>
          <ac:picMkLst>
            <pc:docMk/>
            <pc:sldMk cId="185996302" sldId="293"/>
            <ac:picMk id="6" creationId="{F5580F7F-0A49-02B3-B9D3-18E6537CD5B8}"/>
          </ac:picMkLst>
        </pc:picChg>
        <pc:picChg chg="add mod">
          <ac:chgData name="Brandon" userId="002efe211ba0912e" providerId="LiveId" clId="{6D1315B4-6DD7-4CA5-9C56-E83860DF68BA}" dt="2022-06-26T21:15:47.602" v="20732"/>
          <ac:picMkLst>
            <pc:docMk/>
            <pc:sldMk cId="185996302" sldId="293"/>
            <ac:picMk id="7" creationId="{EC1A4F04-B53E-097F-432E-CFAD01987B85}"/>
          </ac:picMkLst>
        </pc:picChg>
        <pc:picChg chg="add del mod">
          <ac:chgData name="Brandon" userId="002efe211ba0912e" providerId="LiveId" clId="{6D1315B4-6DD7-4CA5-9C56-E83860DF68BA}" dt="2022-06-26T22:05:31.397" v="21480" actId="478"/>
          <ac:picMkLst>
            <pc:docMk/>
            <pc:sldMk cId="185996302" sldId="293"/>
            <ac:picMk id="8" creationId="{A82944CE-0B6F-2950-7520-3CD7A9472A91}"/>
          </ac:picMkLst>
        </pc:picChg>
        <pc:picChg chg="add del mod">
          <ac:chgData name="Brandon" userId="002efe211ba0912e" providerId="LiveId" clId="{6D1315B4-6DD7-4CA5-9C56-E83860DF68BA}" dt="2022-06-26T21:17:27.977" v="20745" actId="21"/>
          <ac:picMkLst>
            <pc:docMk/>
            <pc:sldMk cId="185996302" sldId="293"/>
            <ac:picMk id="10" creationId="{CD9150DB-47B2-2782-62F2-4D5610A9BC96}"/>
          </ac:picMkLst>
        </pc:picChg>
        <pc:picChg chg="add del mod">
          <ac:chgData name="Brandon" userId="002efe211ba0912e" providerId="LiveId" clId="{6D1315B4-6DD7-4CA5-9C56-E83860DF68BA}" dt="2022-06-26T21:17:59.403" v="20751" actId="21"/>
          <ac:picMkLst>
            <pc:docMk/>
            <pc:sldMk cId="185996302" sldId="293"/>
            <ac:picMk id="12" creationId="{799557D4-F0BA-D1CF-0CEC-E15BAF36F6E2}"/>
          </ac:picMkLst>
        </pc:picChg>
        <pc:picChg chg="add del mod">
          <ac:chgData name="Brandon" userId="002efe211ba0912e" providerId="LiveId" clId="{6D1315B4-6DD7-4CA5-9C56-E83860DF68BA}" dt="2022-06-26T22:05:29.511" v="21479" actId="21"/>
          <ac:picMkLst>
            <pc:docMk/>
            <pc:sldMk cId="185996302" sldId="293"/>
            <ac:picMk id="14" creationId="{CBB5FC9E-4735-B009-CC24-EF7BB9257FFB}"/>
          </ac:picMkLst>
        </pc:picChg>
        <pc:picChg chg="add mod">
          <ac:chgData name="Brandon" userId="002efe211ba0912e" providerId="LiveId" clId="{6D1315B4-6DD7-4CA5-9C56-E83860DF68BA}" dt="2022-06-26T22:05:31.848" v="21481"/>
          <ac:picMkLst>
            <pc:docMk/>
            <pc:sldMk cId="185996302" sldId="293"/>
            <ac:picMk id="15" creationId="{F9F44007-21B8-765C-8BB7-A65D5A9C55D5}"/>
          </ac:picMkLst>
        </pc:picChg>
      </pc:sldChg>
      <pc:sldChg chg="addSp delSp modSp new mod">
        <pc:chgData name="Brandon" userId="002efe211ba0912e" providerId="LiveId" clId="{6D1315B4-6DD7-4CA5-9C56-E83860DF68BA}" dt="2022-06-30T06:58:21.245" v="32563" actId="20577"/>
        <pc:sldMkLst>
          <pc:docMk/>
          <pc:sldMk cId="1878147898" sldId="294"/>
        </pc:sldMkLst>
        <pc:spChg chg="mod">
          <ac:chgData name="Brandon" userId="002efe211ba0912e" providerId="LiveId" clId="{6D1315B4-6DD7-4CA5-9C56-E83860DF68BA}" dt="2022-06-30T06:58:21.245" v="32563" actId="20577"/>
          <ac:spMkLst>
            <pc:docMk/>
            <pc:sldMk cId="1878147898" sldId="294"/>
            <ac:spMk id="2" creationId="{9D6936A9-7DA9-F949-5BD2-428FCB7BFBA0}"/>
          </ac:spMkLst>
        </pc:spChg>
        <pc:spChg chg="del">
          <ac:chgData name="Brandon" userId="002efe211ba0912e" providerId="LiveId" clId="{6D1315B4-6DD7-4CA5-9C56-E83860DF68BA}" dt="2022-06-26T21:12:23.353" v="20711" actId="478"/>
          <ac:spMkLst>
            <pc:docMk/>
            <pc:sldMk cId="1878147898" sldId="294"/>
            <ac:spMk id="3" creationId="{90FE0023-C19C-41E9-BD3E-F561603A5E75}"/>
          </ac:spMkLst>
        </pc:spChg>
        <pc:picChg chg="add del mod">
          <ac:chgData name="Brandon" userId="002efe211ba0912e" providerId="LiveId" clId="{6D1315B4-6DD7-4CA5-9C56-E83860DF68BA}" dt="2022-06-26T22:05:58.693" v="21486" actId="478"/>
          <ac:picMkLst>
            <pc:docMk/>
            <pc:sldMk cId="1878147898" sldId="294"/>
            <ac:picMk id="4" creationId="{AABB4E83-505E-74EF-DC57-D3F3F78E0E74}"/>
          </ac:picMkLst>
        </pc:picChg>
        <pc:picChg chg="add del mod">
          <ac:chgData name="Brandon" userId="002efe211ba0912e" providerId="LiveId" clId="{6D1315B4-6DD7-4CA5-9C56-E83860DF68BA}" dt="2022-06-26T21:41:52.733" v="20758"/>
          <ac:picMkLst>
            <pc:docMk/>
            <pc:sldMk cId="1878147898" sldId="294"/>
            <ac:picMk id="5" creationId="{1E4DA231-C52D-FBF7-80DD-7525631CC129}"/>
          </ac:picMkLst>
        </pc:picChg>
        <pc:picChg chg="add del mod">
          <ac:chgData name="Brandon" userId="002efe211ba0912e" providerId="LiveId" clId="{6D1315B4-6DD7-4CA5-9C56-E83860DF68BA}" dt="2022-06-26T22:05:56.833" v="21485" actId="21"/>
          <ac:picMkLst>
            <pc:docMk/>
            <pc:sldMk cId="1878147898" sldId="294"/>
            <ac:picMk id="7" creationId="{9EBA90E9-B4BE-6E2D-9C91-71ED32550080}"/>
          </ac:picMkLst>
        </pc:picChg>
        <pc:picChg chg="add mod">
          <ac:chgData name="Brandon" userId="002efe211ba0912e" providerId="LiveId" clId="{6D1315B4-6DD7-4CA5-9C56-E83860DF68BA}" dt="2022-06-26T22:05:59.513" v="21487"/>
          <ac:picMkLst>
            <pc:docMk/>
            <pc:sldMk cId="1878147898" sldId="294"/>
            <ac:picMk id="8" creationId="{A0E21095-E831-0EE8-75AD-D394E722A7ED}"/>
          </ac:picMkLst>
        </pc:picChg>
        <pc:picChg chg="add del mod">
          <ac:chgData name="Brandon" userId="002efe211ba0912e" providerId="LiveId" clId="{6D1315B4-6DD7-4CA5-9C56-E83860DF68BA}" dt="2022-06-26T22:33:13.908" v="22392" actId="21"/>
          <ac:picMkLst>
            <pc:docMk/>
            <pc:sldMk cId="1878147898" sldId="294"/>
            <ac:picMk id="10" creationId="{78C822C3-25C0-ED21-974C-42C8D08230B0}"/>
          </ac:picMkLst>
        </pc:picChg>
        <pc:picChg chg="add del mod">
          <ac:chgData name="Brandon" userId="002efe211ba0912e" providerId="LiveId" clId="{6D1315B4-6DD7-4CA5-9C56-E83860DF68BA}" dt="2022-06-26T22:34:36.444" v="22404" actId="21"/>
          <ac:picMkLst>
            <pc:docMk/>
            <pc:sldMk cId="1878147898" sldId="294"/>
            <ac:picMk id="12" creationId="{B8D6A855-4CC8-A03D-A162-1FD41BDF39FB}"/>
          </ac:picMkLst>
        </pc:picChg>
      </pc:sldChg>
      <pc:sldChg chg="addSp delSp modSp new mod ord">
        <pc:chgData name="Brandon" userId="002efe211ba0912e" providerId="LiveId" clId="{6D1315B4-6DD7-4CA5-9C56-E83860DF68BA}" dt="2022-06-30T04:10:42.639" v="30739" actId="20577"/>
        <pc:sldMkLst>
          <pc:docMk/>
          <pc:sldMk cId="4027902712" sldId="295"/>
        </pc:sldMkLst>
        <pc:spChg chg="mod">
          <ac:chgData name="Brandon" userId="002efe211ba0912e" providerId="LiveId" clId="{6D1315B4-6DD7-4CA5-9C56-E83860DF68BA}" dt="2022-06-27T03:04:10.450" v="29523" actId="115"/>
          <ac:spMkLst>
            <pc:docMk/>
            <pc:sldMk cId="4027902712" sldId="295"/>
            <ac:spMk id="2" creationId="{BE46F876-7DBC-02BE-67F7-D08BFE6E8BBC}"/>
          </ac:spMkLst>
        </pc:spChg>
        <pc:spChg chg="mod">
          <ac:chgData name="Brandon" userId="002efe211ba0912e" providerId="LiveId" clId="{6D1315B4-6DD7-4CA5-9C56-E83860DF68BA}" dt="2022-06-30T04:10:42.639" v="30739" actId="20577"/>
          <ac:spMkLst>
            <pc:docMk/>
            <pc:sldMk cId="4027902712" sldId="295"/>
            <ac:spMk id="3" creationId="{BC5C71FE-10EB-6B95-7400-E53A53FC9D1F}"/>
          </ac:spMkLst>
        </pc:spChg>
        <pc:picChg chg="add del">
          <ac:chgData name="Brandon" userId="002efe211ba0912e" providerId="LiveId" clId="{6D1315B4-6DD7-4CA5-9C56-E83860DF68BA}" dt="2022-06-26T22:26:13.427" v="22296" actId="22"/>
          <ac:picMkLst>
            <pc:docMk/>
            <pc:sldMk cId="4027902712" sldId="295"/>
            <ac:picMk id="5" creationId="{9A216831-FCD6-2DEC-1FC2-06CB4952706A}"/>
          </ac:picMkLst>
        </pc:picChg>
      </pc:sldChg>
      <pc:sldChg chg="addSp delSp modSp new mod">
        <pc:chgData name="Brandon" userId="002efe211ba0912e" providerId="LiveId" clId="{6D1315B4-6DD7-4CA5-9C56-E83860DF68BA}" dt="2022-06-26T22:28:23.343" v="22313" actId="478"/>
        <pc:sldMkLst>
          <pc:docMk/>
          <pc:sldMk cId="779108628" sldId="296"/>
        </pc:sldMkLst>
        <pc:spChg chg="del mod">
          <ac:chgData name="Brandon" userId="002efe211ba0912e" providerId="LiveId" clId="{6D1315B4-6DD7-4CA5-9C56-E83860DF68BA}" dt="2022-06-26T22:28:23.343" v="22313" actId="478"/>
          <ac:spMkLst>
            <pc:docMk/>
            <pc:sldMk cId="779108628" sldId="296"/>
            <ac:spMk id="2" creationId="{1011E1CC-B468-EA97-4A5D-AB093DA9F564}"/>
          </ac:spMkLst>
        </pc:spChg>
        <pc:spChg chg="del">
          <ac:chgData name="Brandon" userId="002efe211ba0912e" providerId="LiveId" clId="{6D1315B4-6DD7-4CA5-9C56-E83860DF68BA}" dt="2022-06-26T22:28:16.815" v="22310" actId="478"/>
          <ac:spMkLst>
            <pc:docMk/>
            <pc:sldMk cId="779108628" sldId="296"/>
            <ac:spMk id="3" creationId="{E846D40B-1EBE-5175-87D3-1D73E6E5B226}"/>
          </ac:spMkLst>
        </pc:spChg>
        <pc:picChg chg="add del">
          <ac:chgData name="Brandon" userId="002efe211ba0912e" providerId="LiveId" clId="{6D1315B4-6DD7-4CA5-9C56-E83860DF68BA}" dt="2022-06-26T22:26:36.375" v="22299" actId="22"/>
          <ac:picMkLst>
            <pc:docMk/>
            <pc:sldMk cId="779108628" sldId="296"/>
            <ac:picMk id="5" creationId="{FDC1AAF0-B7A5-3AE0-0D0E-18EF7CF61D80}"/>
          </ac:picMkLst>
        </pc:picChg>
        <pc:picChg chg="add del mod">
          <ac:chgData name="Brandon" userId="002efe211ba0912e" providerId="LiveId" clId="{6D1315B4-6DD7-4CA5-9C56-E83860DF68BA}" dt="2022-06-26T22:27:45.375" v="22302" actId="21"/>
          <ac:picMkLst>
            <pc:docMk/>
            <pc:sldMk cId="779108628" sldId="296"/>
            <ac:picMk id="7" creationId="{1A4359F7-581F-D1CC-BFA6-F00C498BFC3A}"/>
          </ac:picMkLst>
        </pc:picChg>
        <pc:picChg chg="add mod">
          <ac:chgData name="Brandon" userId="002efe211ba0912e" providerId="LiveId" clId="{6D1315B4-6DD7-4CA5-9C56-E83860DF68BA}" dt="2022-06-26T22:28:18.207" v="22311"/>
          <ac:picMkLst>
            <pc:docMk/>
            <pc:sldMk cId="779108628" sldId="296"/>
            <ac:picMk id="8" creationId="{96842B93-2352-3558-E507-48C8AC02CD52}"/>
          </ac:picMkLst>
        </pc:picChg>
      </pc:sldChg>
      <pc:sldChg chg="addSp delSp modSp new mod">
        <pc:chgData name="Brandon" userId="002efe211ba0912e" providerId="LiveId" clId="{6D1315B4-6DD7-4CA5-9C56-E83860DF68BA}" dt="2022-06-30T06:58:18.231" v="32562" actId="20577"/>
        <pc:sldMkLst>
          <pc:docMk/>
          <pc:sldMk cId="2676235662" sldId="297"/>
        </pc:sldMkLst>
        <pc:spChg chg="mod">
          <ac:chgData name="Brandon" userId="002efe211ba0912e" providerId="LiveId" clId="{6D1315B4-6DD7-4CA5-9C56-E83860DF68BA}" dt="2022-06-30T06:58:18.231" v="32562" actId="20577"/>
          <ac:spMkLst>
            <pc:docMk/>
            <pc:sldMk cId="2676235662" sldId="297"/>
            <ac:spMk id="2" creationId="{CE37CDFE-CD7C-AF16-AF3A-68C9DE8C1266}"/>
          </ac:spMkLst>
        </pc:spChg>
        <pc:spChg chg="del">
          <ac:chgData name="Brandon" userId="002efe211ba0912e" providerId="LiveId" clId="{6D1315B4-6DD7-4CA5-9C56-E83860DF68BA}" dt="2022-06-26T22:28:47.100" v="22315" actId="478"/>
          <ac:spMkLst>
            <pc:docMk/>
            <pc:sldMk cId="2676235662" sldId="297"/>
            <ac:spMk id="3" creationId="{4CC89E09-2CB8-7C3E-E23F-1EA5EB856AFF}"/>
          </ac:spMkLst>
        </pc:spChg>
        <pc:picChg chg="add mod">
          <ac:chgData name="Brandon" userId="002efe211ba0912e" providerId="LiveId" clId="{6D1315B4-6DD7-4CA5-9C56-E83860DF68BA}" dt="2022-06-26T22:37:37.046" v="22422"/>
          <ac:picMkLst>
            <pc:docMk/>
            <pc:sldMk cId="2676235662" sldId="297"/>
            <ac:picMk id="4" creationId="{28AE5629-299D-0B1F-F820-6B0C94A4B2CB}"/>
          </ac:picMkLst>
        </pc:picChg>
        <pc:picChg chg="add mod">
          <ac:chgData name="Brandon" userId="002efe211ba0912e" providerId="LiveId" clId="{6D1315B4-6DD7-4CA5-9C56-E83860DF68BA}" dt="2022-06-26T22:41:45.382" v="22464"/>
          <ac:picMkLst>
            <pc:docMk/>
            <pc:sldMk cId="2676235662" sldId="297"/>
            <ac:picMk id="5" creationId="{F7D4E833-34A9-E634-C4B2-94D9D044168A}"/>
          </ac:picMkLst>
        </pc:picChg>
      </pc:sldChg>
      <pc:sldChg chg="addSp delSp modSp add mod">
        <pc:chgData name="Brandon" userId="002efe211ba0912e" providerId="LiveId" clId="{6D1315B4-6DD7-4CA5-9C56-E83860DF68BA}" dt="2022-06-30T06:58:16.295" v="32561" actId="20577"/>
        <pc:sldMkLst>
          <pc:docMk/>
          <pc:sldMk cId="3159181489" sldId="298"/>
        </pc:sldMkLst>
        <pc:spChg chg="mod">
          <ac:chgData name="Brandon" userId="002efe211ba0912e" providerId="LiveId" clId="{6D1315B4-6DD7-4CA5-9C56-E83860DF68BA}" dt="2022-06-30T06:58:16.295" v="32561" actId="20577"/>
          <ac:spMkLst>
            <pc:docMk/>
            <pc:sldMk cId="3159181489" sldId="298"/>
            <ac:spMk id="2" creationId="{CE37CDFE-CD7C-AF16-AF3A-68C9DE8C1266}"/>
          </ac:spMkLst>
        </pc:spChg>
        <pc:picChg chg="add mod">
          <ac:chgData name="Brandon" userId="002efe211ba0912e" providerId="LiveId" clId="{6D1315B4-6DD7-4CA5-9C56-E83860DF68BA}" dt="2022-06-26T22:33:17.535" v="22393"/>
          <ac:picMkLst>
            <pc:docMk/>
            <pc:sldMk cId="3159181489" sldId="298"/>
            <ac:picMk id="3" creationId="{E5D3AFA2-0D17-AE53-CF22-D700F69499EC}"/>
          </ac:picMkLst>
        </pc:picChg>
        <pc:picChg chg="add mod">
          <ac:chgData name="Brandon" userId="002efe211ba0912e" providerId="LiveId" clId="{6D1315B4-6DD7-4CA5-9C56-E83860DF68BA}" dt="2022-06-26T22:34:40.276" v="22405"/>
          <ac:picMkLst>
            <pc:docMk/>
            <pc:sldMk cId="3159181489" sldId="298"/>
            <ac:picMk id="4" creationId="{04AA88DC-6158-BDF8-C4AF-3C9BDACE6CF0}"/>
          </ac:picMkLst>
        </pc:picChg>
        <pc:picChg chg="add del mod">
          <ac:chgData name="Brandon" userId="002efe211ba0912e" providerId="LiveId" clId="{6D1315B4-6DD7-4CA5-9C56-E83860DF68BA}" dt="2022-06-26T22:35:34.967" v="22409" actId="21"/>
          <ac:picMkLst>
            <pc:docMk/>
            <pc:sldMk cId="3159181489" sldId="298"/>
            <ac:picMk id="6" creationId="{2126C387-7863-41E8-41F8-F589A641F328}"/>
          </ac:picMkLst>
        </pc:picChg>
        <pc:picChg chg="add del mod">
          <ac:chgData name="Brandon" userId="002efe211ba0912e" providerId="LiveId" clId="{6D1315B4-6DD7-4CA5-9C56-E83860DF68BA}" dt="2022-06-26T22:36:10.021" v="22415" actId="21"/>
          <ac:picMkLst>
            <pc:docMk/>
            <pc:sldMk cId="3159181489" sldId="298"/>
            <ac:picMk id="8" creationId="{3BEBF5CB-B639-4E67-001C-E39BF2087BCA}"/>
          </ac:picMkLst>
        </pc:picChg>
        <pc:picChg chg="add del mod">
          <ac:chgData name="Brandon" userId="002efe211ba0912e" providerId="LiveId" clId="{6D1315B4-6DD7-4CA5-9C56-E83860DF68BA}" dt="2022-06-26T22:37:31.646" v="22421" actId="21"/>
          <ac:picMkLst>
            <pc:docMk/>
            <pc:sldMk cId="3159181489" sldId="298"/>
            <ac:picMk id="10" creationId="{831C38FD-DB50-298C-F55D-E44C6AF5440D}"/>
          </ac:picMkLst>
        </pc:picChg>
        <pc:picChg chg="add del mod">
          <ac:chgData name="Brandon" userId="002efe211ba0912e" providerId="LiveId" clId="{6D1315B4-6DD7-4CA5-9C56-E83860DF68BA}" dt="2022-06-26T22:41:43.078" v="22463" actId="21"/>
          <ac:picMkLst>
            <pc:docMk/>
            <pc:sldMk cId="3159181489" sldId="298"/>
            <ac:picMk id="12" creationId="{129E169C-A081-F23F-223B-5DEF4F1B40AC}"/>
          </ac:picMkLst>
        </pc:picChg>
      </pc:sldChg>
      <pc:sldChg chg="addSp modSp add mod">
        <pc:chgData name="Brandon" userId="002efe211ba0912e" providerId="LiveId" clId="{6D1315B4-6DD7-4CA5-9C56-E83860DF68BA}" dt="2022-06-26T22:40:19.067" v="22458" actId="20577"/>
        <pc:sldMkLst>
          <pc:docMk/>
          <pc:sldMk cId="3697465696" sldId="299"/>
        </pc:sldMkLst>
        <pc:spChg chg="mod">
          <ac:chgData name="Brandon" userId="002efe211ba0912e" providerId="LiveId" clId="{6D1315B4-6DD7-4CA5-9C56-E83860DF68BA}" dt="2022-06-26T22:40:19.067" v="22458" actId="20577"/>
          <ac:spMkLst>
            <pc:docMk/>
            <pc:sldMk cId="3697465696" sldId="299"/>
            <ac:spMk id="2" creationId="{CE37CDFE-CD7C-AF16-AF3A-68C9DE8C1266}"/>
          </ac:spMkLst>
        </pc:spChg>
        <pc:picChg chg="add mod">
          <ac:chgData name="Brandon" userId="002efe211ba0912e" providerId="LiveId" clId="{6D1315B4-6DD7-4CA5-9C56-E83860DF68BA}" dt="2022-06-26T22:35:37.107" v="22410"/>
          <ac:picMkLst>
            <pc:docMk/>
            <pc:sldMk cId="3697465696" sldId="299"/>
            <ac:picMk id="3" creationId="{CC8657B3-60B8-2C46-4CEC-E2D5CF163197}"/>
          </ac:picMkLst>
        </pc:picChg>
        <pc:picChg chg="add mod">
          <ac:chgData name="Brandon" userId="002efe211ba0912e" providerId="LiveId" clId="{6D1315B4-6DD7-4CA5-9C56-E83860DF68BA}" dt="2022-06-26T22:36:11.904" v="22416"/>
          <ac:picMkLst>
            <pc:docMk/>
            <pc:sldMk cId="3697465696" sldId="299"/>
            <ac:picMk id="4" creationId="{F81A7F76-A9A7-48D2-540A-03EE5491362E}"/>
          </ac:picMkLst>
        </pc:picChg>
      </pc:sldChg>
      <pc:sldChg chg="new del">
        <pc:chgData name="Brandon" userId="002efe211ba0912e" providerId="LiveId" clId="{6D1315B4-6DD7-4CA5-9C56-E83860DF68BA}" dt="2022-06-26T22:33:26.530" v="22395" actId="680"/>
        <pc:sldMkLst>
          <pc:docMk/>
          <pc:sldMk cId="506289565" sldId="300"/>
        </pc:sldMkLst>
      </pc:sldChg>
      <pc:sldChg chg="modSp new mod">
        <pc:chgData name="Brandon" userId="002efe211ba0912e" providerId="LiveId" clId="{6D1315B4-6DD7-4CA5-9C56-E83860DF68BA}" dt="2022-06-30T06:33:05.351" v="32435" actId="115"/>
        <pc:sldMkLst>
          <pc:docMk/>
          <pc:sldMk cId="675546704" sldId="300"/>
        </pc:sldMkLst>
        <pc:spChg chg="mod">
          <ac:chgData name="Brandon" userId="002efe211ba0912e" providerId="LiveId" clId="{6D1315B4-6DD7-4CA5-9C56-E83860DF68BA}" dt="2022-06-30T06:33:05.351" v="32435" actId="115"/>
          <ac:spMkLst>
            <pc:docMk/>
            <pc:sldMk cId="675546704" sldId="300"/>
            <ac:spMk id="2" creationId="{51C1FC96-DDE4-5E31-D19C-7CD12CEE36F3}"/>
          </ac:spMkLst>
        </pc:spChg>
        <pc:spChg chg="mod">
          <ac:chgData name="Brandon" userId="002efe211ba0912e" providerId="LiveId" clId="{6D1315B4-6DD7-4CA5-9C56-E83860DF68BA}" dt="2022-06-30T04:15:35.790" v="30882" actId="20577"/>
          <ac:spMkLst>
            <pc:docMk/>
            <pc:sldMk cId="675546704" sldId="300"/>
            <ac:spMk id="3" creationId="{26582508-DC16-9902-7E06-EBC1AF2C8ABF}"/>
          </ac:spMkLst>
        </pc:spChg>
      </pc:sldChg>
      <pc:sldChg chg="new del">
        <pc:chgData name="Brandon" userId="002efe211ba0912e" providerId="LiveId" clId="{6D1315B4-6DD7-4CA5-9C56-E83860DF68BA}" dt="2022-06-27T01:23:56.194" v="26076" actId="680"/>
        <pc:sldMkLst>
          <pc:docMk/>
          <pc:sldMk cId="3447668116" sldId="300"/>
        </pc:sldMkLst>
      </pc:sldChg>
      <pc:sldChg chg="modSp new mod">
        <pc:chgData name="Brandon" userId="002efe211ba0912e" providerId="LiveId" clId="{6D1315B4-6DD7-4CA5-9C56-E83860DF68BA}" dt="2022-06-30T06:33:14.465" v="32436" actId="115"/>
        <pc:sldMkLst>
          <pc:docMk/>
          <pc:sldMk cId="984368734" sldId="301"/>
        </pc:sldMkLst>
        <pc:spChg chg="mod">
          <ac:chgData name="Brandon" userId="002efe211ba0912e" providerId="LiveId" clId="{6D1315B4-6DD7-4CA5-9C56-E83860DF68BA}" dt="2022-06-30T06:33:14.465" v="32436" actId="115"/>
          <ac:spMkLst>
            <pc:docMk/>
            <pc:sldMk cId="984368734" sldId="301"/>
            <ac:spMk id="2" creationId="{FDE49C5A-608A-F392-02A4-1A3F93737217}"/>
          </ac:spMkLst>
        </pc:spChg>
        <pc:spChg chg="mod">
          <ac:chgData name="Brandon" userId="002efe211ba0912e" providerId="LiveId" clId="{6D1315B4-6DD7-4CA5-9C56-E83860DF68BA}" dt="2022-06-30T05:19:13.308" v="32159" actId="20577"/>
          <ac:spMkLst>
            <pc:docMk/>
            <pc:sldMk cId="984368734" sldId="301"/>
            <ac:spMk id="3" creationId="{65CC3CF0-F948-1ABA-F27E-E722073D11E7}"/>
          </ac:spMkLst>
        </pc:spChg>
      </pc:sldChg>
      <pc:sldChg chg="modSp new del mod">
        <pc:chgData name="Brandon" userId="002efe211ba0912e" providerId="LiveId" clId="{6D1315B4-6DD7-4CA5-9C56-E83860DF68BA}" dt="2022-06-27T02:10:57" v="28866" actId="2696"/>
        <pc:sldMkLst>
          <pc:docMk/>
          <pc:sldMk cId="2001185375" sldId="301"/>
        </pc:sldMkLst>
        <pc:spChg chg="mod">
          <ac:chgData name="Brandon" userId="002efe211ba0912e" providerId="LiveId" clId="{6D1315B4-6DD7-4CA5-9C56-E83860DF68BA}" dt="2022-06-27T01:33:40.314" v="26783" actId="20577"/>
          <ac:spMkLst>
            <pc:docMk/>
            <pc:sldMk cId="2001185375" sldId="301"/>
            <ac:spMk id="3" creationId="{046A034A-203E-0493-AA09-6C26B1EBADBF}"/>
          </ac:spMkLst>
        </pc:spChg>
      </pc:sldChg>
      <pc:sldChg chg="addSp delSp modSp new mod">
        <pc:chgData name="Brandon" userId="002efe211ba0912e" providerId="LiveId" clId="{6D1315B4-6DD7-4CA5-9C56-E83860DF68BA}" dt="2022-06-30T08:24:09.868" v="34260" actId="20577"/>
        <pc:sldMkLst>
          <pc:docMk/>
          <pc:sldMk cId="650695901" sldId="302"/>
        </pc:sldMkLst>
        <pc:spChg chg="mod">
          <ac:chgData name="Brandon" userId="002efe211ba0912e" providerId="LiveId" clId="{6D1315B4-6DD7-4CA5-9C56-E83860DF68BA}" dt="2022-06-30T06:33:22.156" v="32438" actId="115"/>
          <ac:spMkLst>
            <pc:docMk/>
            <pc:sldMk cId="650695901" sldId="302"/>
            <ac:spMk id="2" creationId="{46B69EEE-0832-FF53-29AE-0EEC69C2C485}"/>
          </ac:spMkLst>
        </pc:spChg>
        <pc:spChg chg="mod">
          <ac:chgData name="Brandon" userId="002efe211ba0912e" providerId="LiveId" clId="{6D1315B4-6DD7-4CA5-9C56-E83860DF68BA}" dt="2022-06-30T08:24:09.868" v="34260" actId="20577"/>
          <ac:spMkLst>
            <pc:docMk/>
            <pc:sldMk cId="650695901" sldId="302"/>
            <ac:spMk id="3" creationId="{2444E99B-DBCC-CB4A-562C-4E3B49568E55}"/>
          </ac:spMkLst>
        </pc:spChg>
        <pc:picChg chg="add del">
          <ac:chgData name="Brandon" userId="002efe211ba0912e" providerId="LiveId" clId="{6D1315B4-6DD7-4CA5-9C56-E83860DF68BA}" dt="2022-06-30T06:01:37.994" v="32287" actId="22"/>
          <ac:picMkLst>
            <pc:docMk/>
            <pc:sldMk cId="650695901" sldId="302"/>
            <ac:picMk id="5" creationId="{705C6A97-5895-7FB1-82FD-5B5C709DF07A}"/>
          </ac:picMkLst>
        </pc:picChg>
      </pc:sldChg>
      <pc:sldChg chg="addSp delSp modSp add mod">
        <pc:chgData name="Brandon" userId="002efe211ba0912e" providerId="LiveId" clId="{6D1315B4-6DD7-4CA5-9C56-E83860DF68BA}" dt="2022-06-30T07:01:10.996" v="32612"/>
        <pc:sldMkLst>
          <pc:docMk/>
          <pc:sldMk cId="3922724034" sldId="303"/>
        </pc:sldMkLst>
        <pc:spChg chg="mod">
          <ac:chgData name="Brandon" userId="002efe211ba0912e" providerId="LiveId" clId="{6D1315B4-6DD7-4CA5-9C56-E83860DF68BA}" dt="2022-06-30T06:57:39.815" v="32555" actId="20577"/>
          <ac:spMkLst>
            <pc:docMk/>
            <pc:sldMk cId="3922724034" sldId="303"/>
            <ac:spMk id="2" creationId="{9637799B-3351-7182-87A8-52DACCA51F50}"/>
          </ac:spMkLst>
        </pc:spChg>
        <pc:picChg chg="add del mod">
          <ac:chgData name="Brandon" userId="002efe211ba0912e" providerId="LiveId" clId="{6D1315B4-6DD7-4CA5-9C56-E83860DF68BA}" dt="2022-06-30T07:01:07.071" v="32610" actId="478"/>
          <ac:picMkLst>
            <pc:docMk/>
            <pc:sldMk cId="3922724034" sldId="303"/>
            <ac:picMk id="4" creationId="{A630B53C-FB73-D5CC-7E9A-E74B4FB578E2}"/>
          </ac:picMkLst>
        </pc:picChg>
        <pc:picChg chg="add del mod">
          <ac:chgData name="Brandon" userId="002efe211ba0912e" providerId="LiveId" clId="{6D1315B4-6DD7-4CA5-9C56-E83860DF68BA}" dt="2022-06-30T07:01:05.209" v="32609" actId="21"/>
          <ac:picMkLst>
            <pc:docMk/>
            <pc:sldMk cId="3922724034" sldId="303"/>
            <ac:picMk id="6" creationId="{9F8035E8-F41F-FCCA-55FF-600384D37045}"/>
          </ac:picMkLst>
        </pc:picChg>
        <pc:picChg chg="add del mod">
          <ac:chgData name="Brandon" userId="002efe211ba0912e" providerId="LiveId" clId="{6D1315B4-6DD7-4CA5-9C56-E83860DF68BA}" dt="2022-06-30T06:55:27.463" v="32546"/>
          <ac:picMkLst>
            <pc:docMk/>
            <pc:sldMk cId="3922724034" sldId="303"/>
            <ac:picMk id="7" creationId="{F933A6AC-3041-EB29-0336-9890647E90BF}"/>
          </ac:picMkLst>
        </pc:picChg>
        <pc:picChg chg="add del">
          <ac:chgData name="Brandon" userId="002efe211ba0912e" providerId="LiveId" clId="{6D1315B4-6DD7-4CA5-9C56-E83860DF68BA}" dt="2022-06-30T07:01:10.518" v="32611" actId="478"/>
          <ac:picMkLst>
            <pc:docMk/>
            <pc:sldMk cId="3922724034" sldId="303"/>
            <ac:picMk id="8" creationId="{B24F435B-114E-74FD-C1A8-DD46022FD995}"/>
          </ac:picMkLst>
        </pc:picChg>
        <pc:picChg chg="add mod">
          <ac:chgData name="Brandon" userId="002efe211ba0912e" providerId="LiveId" clId="{6D1315B4-6DD7-4CA5-9C56-E83860DF68BA}" dt="2022-06-30T07:01:10.996" v="32612"/>
          <ac:picMkLst>
            <pc:docMk/>
            <pc:sldMk cId="3922724034" sldId="303"/>
            <ac:picMk id="10" creationId="{87EC079A-040C-FC73-DF28-0C55FFC8C682}"/>
          </ac:picMkLst>
        </pc:picChg>
        <pc:picChg chg="add del mod">
          <ac:chgData name="Brandon" userId="002efe211ba0912e" providerId="LiveId" clId="{6D1315B4-6DD7-4CA5-9C56-E83860DF68BA}" dt="2022-06-30T06:56:08.103" v="32554" actId="478"/>
          <ac:picMkLst>
            <pc:docMk/>
            <pc:sldMk cId="3922724034" sldId="303"/>
            <ac:picMk id="15" creationId="{D99CD20A-9569-5C37-BF51-09151A8FE076}"/>
          </ac:picMkLst>
        </pc:picChg>
      </pc:sldChg>
      <pc:sldChg chg="addSp delSp modSp add mod">
        <pc:chgData name="Brandon" userId="002efe211ba0912e" providerId="LiveId" clId="{6D1315B4-6DD7-4CA5-9C56-E83860DF68BA}" dt="2022-06-30T07:01:57.620" v="32623"/>
        <pc:sldMkLst>
          <pc:docMk/>
          <pc:sldMk cId="1239909966" sldId="304"/>
        </pc:sldMkLst>
        <pc:spChg chg="mod">
          <ac:chgData name="Brandon" userId="002efe211ba0912e" providerId="LiveId" clId="{6D1315B4-6DD7-4CA5-9C56-E83860DF68BA}" dt="2022-06-30T06:57:43.784" v="32556" actId="20577"/>
          <ac:spMkLst>
            <pc:docMk/>
            <pc:sldMk cId="1239909966" sldId="304"/>
            <ac:spMk id="2" creationId="{AE0C86CE-7CCA-22E9-9049-182CC7439DC5}"/>
          </ac:spMkLst>
        </pc:spChg>
        <pc:picChg chg="add del">
          <ac:chgData name="Brandon" userId="002efe211ba0912e" providerId="LiveId" clId="{6D1315B4-6DD7-4CA5-9C56-E83860DF68BA}" dt="2022-06-30T07:01:56.486" v="32622" actId="478"/>
          <ac:picMkLst>
            <pc:docMk/>
            <pc:sldMk cId="1239909966" sldId="304"/>
            <ac:picMk id="4" creationId="{C09C1C7A-A507-F543-2506-408B73BEF231}"/>
          </ac:picMkLst>
        </pc:picChg>
        <pc:picChg chg="add del mod">
          <ac:chgData name="Brandon" userId="002efe211ba0912e" providerId="LiveId" clId="{6D1315B4-6DD7-4CA5-9C56-E83860DF68BA}" dt="2022-06-30T07:01:54.266" v="32621" actId="21"/>
          <ac:picMkLst>
            <pc:docMk/>
            <pc:sldMk cId="1239909966" sldId="304"/>
            <ac:picMk id="5" creationId="{8293C99E-1990-865F-BA76-79AF04BCBB8F}"/>
          </ac:picMkLst>
        </pc:picChg>
        <pc:picChg chg="add mod">
          <ac:chgData name="Brandon" userId="002efe211ba0912e" providerId="LiveId" clId="{6D1315B4-6DD7-4CA5-9C56-E83860DF68BA}" dt="2022-06-30T07:01:57.620" v="32623"/>
          <ac:picMkLst>
            <pc:docMk/>
            <pc:sldMk cId="1239909966" sldId="304"/>
            <ac:picMk id="7" creationId="{3E57BEAA-7732-DA49-ACF1-F9BDAAAA3D0A}"/>
          </ac:picMkLst>
        </pc:picChg>
        <pc:picChg chg="add del">
          <ac:chgData name="Brandon" userId="002efe211ba0912e" providerId="LiveId" clId="{6D1315B4-6DD7-4CA5-9C56-E83860DF68BA}" dt="2022-06-30T07:01:31.990" v="32613" actId="478"/>
          <ac:picMkLst>
            <pc:docMk/>
            <pc:sldMk cId="1239909966" sldId="304"/>
            <ac:picMk id="12" creationId="{5ED182D8-F2CE-DA5A-6658-BCD8DB6DCCF6}"/>
          </ac:picMkLst>
        </pc:picChg>
      </pc:sldChg>
      <pc:sldChg chg="addSp delSp modSp add mod">
        <pc:chgData name="Brandon" userId="002efe211ba0912e" providerId="LiveId" clId="{6D1315B4-6DD7-4CA5-9C56-E83860DF68BA}" dt="2022-06-30T07:03:53.286" v="32642" actId="14100"/>
        <pc:sldMkLst>
          <pc:docMk/>
          <pc:sldMk cId="1099150970" sldId="305"/>
        </pc:sldMkLst>
        <pc:spChg chg="mod">
          <ac:chgData name="Brandon" userId="002efe211ba0912e" providerId="LiveId" clId="{6D1315B4-6DD7-4CA5-9C56-E83860DF68BA}" dt="2022-06-30T06:57:57.527" v="32557" actId="20577"/>
          <ac:spMkLst>
            <pc:docMk/>
            <pc:sldMk cId="1099150970" sldId="305"/>
            <ac:spMk id="2" creationId="{2EE199F7-736A-F648-5CC9-D02DB44FBF30}"/>
          </ac:spMkLst>
        </pc:spChg>
        <pc:picChg chg="add del mod">
          <ac:chgData name="Brandon" userId="002efe211ba0912e" providerId="LiveId" clId="{6D1315B4-6DD7-4CA5-9C56-E83860DF68BA}" dt="2022-06-30T07:02:38.400" v="32628" actId="21"/>
          <ac:picMkLst>
            <pc:docMk/>
            <pc:sldMk cId="1099150970" sldId="305"/>
            <ac:picMk id="4" creationId="{2C4E28B7-8A9C-80CB-684D-417ED0A5984A}"/>
          </ac:picMkLst>
        </pc:picChg>
        <pc:picChg chg="del">
          <ac:chgData name="Brandon" userId="002efe211ba0912e" providerId="LiveId" clId="{6D1315B4-6DD7-4CA5-9C56-E83860DF68BA}" dt="2022-06-30T07:02:39.585" v="32629" actId="478"/>
          <ac:picMkLst>
            <pc:docMk/>
            <pc:sldMk cId="1099150970" sldId="305"/>
            <ac:picMk id="5" creationId="{90D58B37-4062-A819-B37A-23218656B6FA}"/>
          </ac:picMkLst>
        </pc:picChg>
        <pc:picChg chg="add mod">
          <ac:chgData name="Brandon" userId="002efe211ba0912e" providerId="LiveId" clId="{6D1315B4-6DD7-4CA5-9C56-E83860DF68BA}" dt="2022-06-30T07:03:53.286" v="32642" actId="14100"/>
          <ac:picMkLst>
            <pc:docMk/>
            <pc:sldMk cId="1099150970" sldId="305"/>
            <ac:picMk id="7" creationId="{A6A089BF-EFFB-36B7-9047-9BF45F91AB2C}"/>
          </ac:picMkLst>
        </pc:picChg>
        <pc:picChg chg="del">
          <ac:chgData name="Brandon" userId="002efe211ba0912e" providerId="LiveId" clId="{6D1315B4-6DD7-4CA5-9C56-E83860DF68BA}" dt="2022-06-30T07:01:33.391" v="32614" actId="478"/>
          <ac:picMkLst>
            <pc:docMk/>
            <pc:sldMk cId="1099150970" sldId="305"/>
            <ac:picMk id="14" creationId="{21DE020F-3E01-A398-A4DB-F6EAB898F6A0}"/>
          </ac:picMkLst>
        </pc:picChg>
      </pc:sldChg>
      <pc:sldChg chg="addSp delSp modSp add mod">
        <pc:chgData name="Brandon" userId="002efe211ba0912e" providerId="LiveId" clId="{6D1315B4-6DD7-4CA5-9C56-E83860DF68BA}" dt="2022-06-30T07:04:19.825" v="32651"/>
        <pc:sldMkLst>
          <pc:docMk/>
          <pc:sldMk cId="2105957620" sldId="306"/>
        </pc:sldMkLst>
        <pc:picChg chg="add del mod">
          <ac:chgData name="Brandon" userId="002efe211ba0912e" providerId="LiveId" clId="{6D1315B4-6DD7-4CA5-9C56-E83860DF68BA}" dt="2022-06-30T07:04:11.696" v="32647" actId="21"/>
          <ac:picMkLst>
            <pc:docMk/>
            <pc:sldMk cId="2105957620" sldId="306"/>
            <ac:picMk id="4" creationId="{905D1552-57A3-527C-D831-728794C2F3C8}"/>
          </ac:picMkLst>
        </pc:picChg>
        <pc:picChg chg="add del">
          <ac:chgData name="Brandon" userId="002efe211ba0912e" providerId="LiveId" clId="{6D1315B4-6DD7-4CA5-9C56-E83860DF68BA}" dt="2022-06-30T07:04:19.430" v="32650" actId="478"/>
          <ac:picMkLst>
            <pc:docMk/>
            <pc:sldMk cId="2105957620" sldId="306"/>
            <ac:picMk id="7" creationId="{EC1A4F04-B53E-097F-432E-CFAD01987B85}"/>
          </ac:picMkLst>
        </pc:picChg>
        <pc:picChg chg="add mod">
          <ac:chgData name="Brandon" userId="002efe211ba0912e" providerId="LiveId" clId="{6D1315B4-6DD7-4CA5-9C56-E83860DF68BA}" dt="2022-06-30T07:04:19.825" v="32651"/>
          <ac:picMkLst>
            <pc:docMk/>
            <pc:sldMk cId="2105957620" sldId="306"/>
            <ac:picMk id="8" creationId="{8A7327E4-9EB5-4224-D887-4F64FE3B9BB0}"/>
          </ac:picMkLst>
        </pc:picChg>
        <pc:picChg chg="del">
          <ac:chgData name="Brandon" userId="002efe211ba0912e" providerId="LiveId" clId="{6D1315B4-6DD7-4CA5-9C56-E83860DF68BA}" dt="2022-06-30T07:01:34.591" v="32615" actId="478"/>
          <ac:picMkLst>
            <pc:docMk/>
            <pc:sldMk cId="2105957620" sldId="306"/>
            <ac:picMk id="15" creationId="{F9F44007-21B8-765C-8BB7-A65D5A9C55D5}"/>
          </ac:picMkLst>
        </pc:picChg>
      </pc:sldChg>
      <pc:sldChg chg="addSp delSp modSp add mod">
        <pc:chgData name="Brandon" userId="002efe211ba0912e" providerId="LiveId" clId="{6D1315B4-6DD7-4CA5-9C56-E83860DF68BA}" dt="2022-06-30T07:06:38.801" v="32659"/>
        <pc:sldMkLst>
          <pc:docMk/>
          <pc:sldMk cId="1702273100" sldId="307"/>
        </pc:sldMkLst>
        <pc:spChg chg="mod">
          <ac:chgData name="Brandon" userId="002efe211ba0912e" providerId="LiveId" clId="{6D1315B4-6DD7-4CA5-9C56-E83860DF68BA}" dt="2022-06-30T06:58:01.248" v="32558" actId="20577"/>
          <ac:spMkLst>
            <pc:docMk/>
            <pc:sldMk cId="1702273100" sldId="307"/>
            <ac:spMk id="2" creationId="{9D6936A9-7DA9-F949-5BD2-428FCB7BFBA0}"/>
          </ac:spMkLst>
        </pc:spChg>
        <pc:picChg chg="add del mod">
          <ac:chgData name="Brandon" userId="002efe211ba0912e" providerId="LiveId" clId="{6D1315B4-6DD7-4CA5-9C56-E83860DF68BA}" dt="2022-06-30T07:06:37.044" v="32657" actId="21"/>
          <ac:picMkLst>
            <pc:docMk/>
            <pc:sldMk cId="1702273100" sldId="307"/>
            <ac:picMk id="4" creationId="{F350885C-8FC6-34AB-12D2-7FEF2CC56DA4}"/>
          </ac:picMkLst>
        </pc:picChg>
        <pc:picChg chg="del">
          <ac:chgData name="Brandon" userId="002efe211ba0912e" providerId="LiveId" clId="{6D1315B4-6DD7-4CA5-9C56-E83860DF68BA}" dt="2022-06-30T07:06:38.261" v="32658" actId="478"/>
          <ac:picMkLst>
            <pc:docMk/>
            <pc:sldMk cId="1702273100" sldId="307"/>
            <ac:picMk id="5" creationId="{1E4DA231-C52D-FBF7-80DD-7525631CC129}"/>
          </ac:picMkLst>
        </pc:picChg>
        <pc:picChg chg="add mod">
          <ac:chgData name="Brandon" userId="002efe211ba0912e" providerId="LiveId" clId="{6D1315B4-6DD7-4CA5-9C56-E83860DF68BA}" dt="2022-06-30T07:06:38.801" v="32659"/>
          <ac:picMkLst>
            <pc:docMk/>
            <pc:sldMk cId="1702273100" sldId="307"/>
            <ac:picMk id="7" creationId="{D9DCEB94-3C7D-AF15-549F-FF593EB1BAB5}"/>
          </ac:picMkLst>
        </pc:picChg>
        <pc:picChg chg="del">
          <ac:chgData name="Brandon" userId="002efe211ba0912e" providerId="LiveId" clId="{6D1315B4-6DD7-4CA5-9C56-E83860DF68BA}" dt="2022-06-30T07:01:35.679" v="32616" actId="478"/>
          <ac:picMkLst>
            <pc:docMk/>
            <pc:sldMk cId="1702273100" sldId="307"/>
            <ac:picMk id="8" creationId="{A0E21095-E831-0EE8-75AD-D394E722A7ED}"/>
          </ac:picMkLst>
        </pc:picChg>
      </pc:sldChg>
      <pc:sldChg chg="addSp delSp modSp add mod">
        <pc:chgData name="Brandon" userId="002efe211ba0912e" providerId="LiveId" clId="{6D1315B4-6DD7-4CA5-9C56-E83860DF68BA}" dt="2022-06-30T07:12:13.888" v="32699" actId="21"/>
        <pc:sldMkLst>
          <pc:docMk/>
          <pc:sldMk cId="14580685" sldId="308"/>
        </pc:sldMkLst>
        <pc:spChg chg="mod">
          <ac:chgData name="Brandon" userId="002efe211ba0912e" providerId="LiveId" clId="{6D1315B4-6DD7-4CA5-9C56-E83860DF68BA}" dt="2022-06-30T06:58:04.006" v="32559" actId="20577"/>
          <ac:spMkLst>
            <pc:docMk/>
            <pc:sldMk cId="14580685" sldId="308"/>
            <ac:spMk id="2" creationId="{CE37CDFE-CD7C-AF16-AF3A-68C9DE8C1266}"/>
          </ac:spMkLst>
        </pc:spChg>
        <pc:picChg chg="del">
          <ac:chgData name="Brandon" userId="002efe211ba0912e" providerId="LiveId" clId="{6D1315B4-6DD7-4CA5-9C56-E83860DF68BA}" dt="2022-06-30T07:11:58.097" v="32691" actId="478"/>
          <ac:picMkLst>
            <pc:docMk/>
            <pc:sldMk cId="14580685" sldId="308"/>
            <ac:picMk id="4" creationId="{28AE5629-299D-0B1F-F820-6B0C94A4B2CB}"/>
          </ac:picMkLst>
        </pc:picChg>
        <pc:picChg chg="del">
          <ac:chgData name="Brandon" userId="002efe211ba0912e" providerId="LiveId" clId="{6D1315B4-6DD7-4CA5-9C56-E83860DF68BA}" dt="2022-06-30T07:07:25.606" v="32660" actId="478"/>
          <ac:picMkLst>
            <pc:docMk/>
            <pc:sldMk cId="14580685" sldId="308"/>
            <ac:picMk id="5" creationId="{F7D4E833-34A9-E634-C4B2-94D9D044168A}"/>
          </ac:picMkLst>
        </pc:picChg>
        <pc:picChg chg="add del mod">
          <ac:chgData name="Brandon" userId="002efe211ba0912e" providerId="LiveId" clId="{6D1315B4-6DD7-4CA5-9C56-E83860DF68BA}" dt="2022-06-30T07:11:56.608" v="32690" actId="21"/>
          <ac:picMkLst>
            <pc:docMk/>
            <pc:sldMk cId="14580685" sldId="308"/>
            <ac:picMk id="6" creationId="{9B78BAFB-950D-B98E-56C4-1F5C75411B3E}"/>
          </ac:picMkLst>
        </pc:picChg>
        <pc:picChg chg="add del mod">
          <ac:chgData name="Brandon" userId="002efe211ba0912e" providerId="LiveId" clId="{6D1315B4-6DD7-4CA5-9C56-E83860DF68BA}" dt="2022-06-30T07:11:18.039" v="32680" actId="21"/>
          <ac:picMkLst>
            <pc:docMk/>
            <pc:sldMk cId="14580685" sldId="308"/>
            <ac:picMk id="7" creationId="{460A3D22-BD87-783F-3B05-E3EC853CE654}"/>
          </ac:picMkLst>
        </pc:picChg>
        <pc:picChg chg="add del mod">
          <ac:chgData name="Brandon" userId="002efe211ba0912e" providerId="LiveId" clId="{6D1315B4-6DD7-4CA5-9C56-E83860DF68BA}" dt="2022-06-30T07:11:39.864" v="32686" actId="21"/>
          <ac:picMkLst>
            <pc:docMk/>
            <pc:sldMk cId="14580685" sldId="308"/>
            <ac:picMk id="8" creationId="{0BD3AFE7-BA25-1974-86D5-DBDAD8477D59}"/>
          </ac:picMkLst>
        </pc:picChg>
        <pc:picChg chg="add mod">
          <ac:chgData name="Brandon" userId="002efe211ba0912e" providerId="LiveId" clId="{6D1315B4-6DD7-4CA5-9C56-E83860DF68BA}" dt="2022-06-30T07:11:58.466" v="32692"/>
          <ac:picMkLst>
            <pc:docMk/>
            <pc:sldMk cId="14580685" sldId="308"/>
            <ac:picMk id="9" creationId="{F7D001FC-232C-8B02-3E3B-E0824CB9F76A}"/>
          </ac:picMkLst>
        </pc:picChg>
        <pc:picChg chg="add del mod">
          <ac:chgData name="Brandon" userId="002efe211ba0912e" providerId="LiveId" clId="{6D1315B4-6DD7-4CA5-9C56-E83860DF68BA}" dt="2022-06-30T07:12:13.888" v="32699" actId="21"/>
          <ac:picMkLst>
            <pc:docMk/>
            <pc:sldMk cId="14580685" sldId="308"/>
            <ac:picMk id="10" creationId="{54159123-6B69-F03B-7518-6A5E2F7E936B}"/>
          </ac:picMkLst>
        </pc:picChg>
      </pc:sldChg>
      <pc:sldChg chg="addSp delSp modSp add mod">
        <pc:chgData name="Brandon" userId="002efe211ba0912e" providerId="LiveId" clId="{6D1315B4-6DD7-4CA5-9C56-E83860DF68BA}" dt="2022-06-30T07:13:08.425" v="32706" actId="21"/>
        <pc:sldMkLst>
          <pc:docMk/>
          <pc:sldMk cId="3765819734" sldId="309"/>
        </pc:sldMkLst>
        <pc:spChg chg="mod">
          <ac:chgData name="Brandon" userId="002efe211ba0912e" providerId="LiveId" clId="{6D1315B4-6DD7-4CA5-9C56-E83860DF68BA}" dt="2022-06-30T06:58:05.614" v="32560" actId="20577"/>
          <ac:spMkLst>
            <pc:docMk/>
            <pc:sldMk cId="3765819734" sldId="309"/>
            <ac:spMk id="2" creationId="{CE37CDFE-CD7C-AF16-AF3A-68C9DE8C1266}"/>
          </ac:spMkLst>
        </pc:spChg>
        <pc:picChg chg="del">
          <ac:chgData name="Brandon" userId="002efe211ba0912e" providerId="LiveId" clId="{6D1315B4-6DD7-4CA5-9C56-E83860DF68BA}" dt="2022-06-30T07:11:19.965" v="32681" actId="478"/>
          <ac:picMkLst>
            <pc:docMk/>
            <pc:sldMk cId="3765819734" sldId="309"/>
            <ac:picMk id="3" creationId="{E5D3AFA2-0D17-AE53-CF22-D700F69499EC}"/>
          </ac:picMkLst>
        </pc:picChg>
        <pc:picChg chg="del">
          <ac:chgData name="Brandon" userId="002efe211ba0912e" providerId="LiveId" clId="{6D1315B4-6DD7-4CA5-9C56-E83860DF68BA}" dt="2022-06-30T07:07:27.349" v="32661" actId="478"/>
          <ac:picMkLst>
            <pc:docMk/>
            <pc:sldMk cId="3765819734" sldId="309"/>
            <ac:picMk id="4" creationId="{04AA88DC-6158-BDF8-C4AF-3C9BDACE6CF0}"/>
          </ac:picMkLst>
        </pc:picChg>
        <pc:picChg chg="add del mod">
          <ac:chgData name="Brandon" userId="002efe211ba0912e" providerId="LiveId" clId="{6D1315B4-6DD7-4CA5-9C56-E83860DF68BA}" dt="2022-06-30T07:11:10.153" v="32676" actId="21"/>
          <ac:picMkLst>
            <pc:docMk/>
            <pc:sldMk cId="3765819734" sldId="309"/>
            <ac:picMk id="6" creationId="{D4BEF305-4514-A2B6-8331-2C1143732C0B}"/>
          </ac:picMkLst>
        </pc:picChg>
        <pc:picChg chg="add del mod">
          <ac:chgData name="Brandon" userId="002efe211ba0912e" providerId="LiveId" clId="{6D1315B4-6DD7-4CA5-9C56-E83860DF68BA}" dt="2022-06-30T07:11:27.760" v="32683" actId="21"/>
          <ac:picMkLst>
            <pc:docMk/>
            <pc:sldMk cId="3765819734" sldId="309"/>
            <ac:picMk id="7" creationId="{192696A8-7D61-8BF4-7EBD-C9D2A95554BC}"/>
          </ac:picMkLst>
        </pc:picChg>
        <pc:picChg chg="add del mod">
          <ac:chgData name="Brandon" userId="002efe211ba0912e" providerId="LiveId" clId="{6D1315B4-6DD7-4CA5-9C56-E83860DF68BA}" dt="2022-06-30T07:12:02.112" v="32693" actId="21"/>
          <ac:picMkLst>
            <pc:docMk/>
            <pc:sldMk cId="3765819734" sldId="309"/>
            <ac:picMk id="8" creationId="{2FCE6CDF-5613-A0BB-78A7-3AE39AEEC70A}"/>
          </ac:picMkLst>
        </pc:picChg>
        <pc:picChg chg="add mod">
          <ac:chgData name="Brandon" userId="002efe211ba0912e" providerId="LiveId" clId="{6D1315B4-6DD7-4CA5-9C56-E83860DF68BA}" dt="2022-06-30T07:12:15.392" v="32700"/>
          <ac:picMkLst>
            <pc:docMk/>
            <pc:sldMk cId="3765819734" sldId="309"/>
            <ac:picMk id="9" creationId="{76C2C3DD-A7B9-52B2-CB11-8B0ACC214B17}"/>
          </ac:picMkLst>
        </pc:picChg>
        <pc:picChg chg="add del mod">
          <ac:chgData name="Brandon" userId="002efe211ba0912e" providerId="LiveId" clId="{6D1315B4-6DD7-4CA5-9C56-E83860DF68BA}" dt="2022-06-30T07:13:08.425" v="32706" actId="21"/>
          <ac:picMkLst>
            <pc:docMk/>
            <pc:sldMk cId="3765819734" sldId="309"/>
            <ac:picMk id="11" creationId="{E5E005D3-D0CE-0235-FEC2-6A1E01C9AE99}"/>
          </ac:picMkLst>
        </pc:picChg>
      </pc:sldChg>
      <pc:sldChg chg="addSp delSp modSp add mod">
        <pc:chgData name="Brandon" userId="002efe211ba0912e" providerId="LiveId" clId="{6D1315B4-6DD7-4CA5-9C56-E83860DF68BA}" dt="2022-06-30T07:13:11.166" v="32708"/>
        <pc:sldMkLst>
          <pc:docMk/>
          <pc:sldMk cId="3518396097" sldId="310"/>
        </pc:sldMkLst>
        <pc:picChg chg="del">
          <ac:chgData name="Brandon" userId="002efe211ba0912e" providerId="LiveId" clId="{6D1315B4-6DD7-4CA5-9C56-E83860DF68BA}" dt="2022-06-30T07:07:28.285" v="32662" actId="478"/>
          <ac:picMkLst>
            <pc:docMk/>
            <pc:sldMk cId="3518396097" sldId="310"/>
            <ac:picMk id="3" creationId="{CC8657B3-60B8-2C46-4CEC-E2D5CF163197}"/>
          </ac:picMkLst>
        </pc:picChg>
        <pc:picChg chg="del">
          <ac:chgData name="Brandon" userId="002efe211ba0912e" providerId="LiveId" clId="{6D1315B4-6DD7-4CA5-9C56-E83860DF68BA}" dt="2022-06-30T07:13:10.790" v="32707" actId="478"/>
          <ac:picMkLst>
            <pc:docMk/>
            <pc:sldMk cId="3518396097" sldId="310"/>
            <ac:picMk id="4" creationId="{F81A7F76-A9A7-48D2-540A-03EE5491362E}"/>
          </ac:picMkLst>
        </pc:picChg>
        <pc:picChg chg="add mod">
          <ac:chgData name="Brandon" userId="002efe211ba0912e" providerId="LiveId" clId="{6D1315B4-6DD7-4CA5-9C56-E83860DF68BA}" dt="2022-06-30T07:13:11.166" v="32708"/>
          <ac:picMkLst>
            <pc:docMk/>
            <pc:sldMk cId="3518396097" sldId="310"/>
            <ac:picMk id="5" creationId="{47C1F7A6-AE3F-9A98-0ACC-A08CC9A14B0E}"/>
          </ac:picMkLst>
        </pc:picChg>
      </pc:sldChg>
      <pc:sldChg chg="modSp add mod">
        <pc:chgData name="Brandon" userId="002efe211ba0912e" providerId="LiveId" clId="{6D1315B4-6DD7-4CA5-9C56-E83860DF68BA}" dt="2022-06-30T08:33:27.507" v="34499" actId="20577"/>
        <pc:sldMkLst>
          <pc:docMk/>
          <pc:sldMk cId="2343948403" sldId="311"/>
        </pc:sldMkLst>
        <pc:spChg chg="mod">
          <ac:chgData name="Brandon" userId="002efe211ba0912e" providerId="LiveId" clId="{6D1315B4-6DD7-4CA5-9C56-E83860DF68BA}" dt="2022-06-30T08:33:27.507" v="34499" actId="20577"/>
          <ac:spMkLst>
            <pc:docMk/>
            <pc:sldMk cId="2343948403" sldId="311"/>
            <ac:spMk id="3" creationId="{2444E99B-DBCC-CB4A-562C-4E3B49568E55}"/>
          </ac:spMkLst>
        </pc:spChg>
      </pc:sldChg>
      <pc:sldChg chg="modSp new mod">
        <pc:chgData name="Brandon" userId="002efe211ba0912e" providerId="LiveId" clId="{6D1315B4-6DD7-4CA5-9C56-E83860DF68BA}" dt="2022-06-30T08:36:40.114" v="34504" actId="20577"/>
        <pc:sldMkLst>
          <pc:docMk/>
          <pc:sldMk cId="1327897872" sldId="312"/>
        </pc:sldMkLst>
        <pc:spChg chg="mod">
          <ac:chgData name="Brandon" userId="002efe211ba0912e" providerId="LiveId" clId="{6D1315B4-6DD7-4CA5-9C56-E83860DF68BA}" dt="2022-06-30T07:47:58.847" v="33939" actId="115"/>
          <ac:spMkLst>
            <pc:docMk/>
            <pc:sldMk cId="1327897872" sldId="312"/>
            <ac:spMk id="2" creationId="{A4212294-3C36-1AEB-8418-31434A964714}"/>
          </ac:spMkLst>
        </pc:spChg>
        <pc:spChg chg="mod">
          <ac:chgData name="Brandon" userId="002efe211ba0912e" providerId="LiveId" clId="{6D1315B4-6DD7-4CA5-9C56-E83860DF68BA}" dt="2022-06-30T08:36:40.114" v="34504" actId="20577"/>
          <ac:spMkLst>
            <pc:docMk/>
            <pc:sldMk cId="1327897872" sldId="312"/>
            <ac:spMk id="3" creationId="{026069E7-F73D-BDB7-8684-0EB649FDFF92}"/>
          </ac:spMkLst>
        </pc:spChg>
      </pc:sldChg>
      <pc:sldMasterChg chg="modSp modSldLayout">
        <pc:chgData name="Brandon" userId="002efe211ba0912e" providerId="LiveId" clId="{6D1315B4-6DD7-4CA5-9C56-E83860DF68BA}" dt="2022-06-26T05:11:40.204" v="14899"/>
        <pc:sldMasterMkLst>
          <pc:docMk/>
          <pc:sldMasterMk cId="1312808237" sldId="2147483689"/>
        </pc:sldMasterMkLst>
        <pc:spChg chg="mod">
          <ac:chgData name="Brandon" userId="002efe211ba0912e" providerId="LiveId" clId="{6D1315B4-6DD7-4CA5-9C56-E83860DF68BA}" dt="2022-06-26T05:11:40.204" v="14899"/>
          <ac:spMkLst>
            <pc:docMk/>
            <pc:sldMasterMk cId="1312808237" sldId="2147483689"/>
            <ac:spMk id="2" creationId="{44F8B5AA-EC60-AFDD-6A07-D3AB2D37520B}"/>
          </ac:spMkLst>
        </pc:spChg>
        <pc:spChg chg="mod">
          <ac:chgData name="Brandon" userId="002efe211ba0912e" providerId="LiveId" clId="{6D1315B4-6DD7-4CA5-9C56-E83860DF68BA}" dt="2022-06-26T05:11:40.204" v="14899"/>
          <ac:spMkLst>
            <pc:docMk/>
            <pc:sldMasterMk cId="1312808237" sldId="2147483689"/>
            <ac:spMk id="3" creationId="{F7A49D6C-A8EE-C705-064B-226411B03030}"/>
          </ac:spMkLst>
        </pc:spChg>
        <pc:spChg chg="mod">
          <ac:chgData name="Brandon" userId="002efe211ba0912e" providerId="LiveId" clId="{6D1315B4-6DD7-4CA5-9C56-E83860DF68BA}" dt="2022-06-26T05:11:40.204" v="14899"/>
          <ac:spMkLst>
            <pc:docMk/>
            <pc:sldMasterMk cId="1312808237" sldId="2147483689"/>
            <ac:spMk id="4" creationId="{D33B6CA8-B03B-EC9A-5526-CF5D914818D8}"/>
          </ac:spMkLst>
        </pc:spChg>
        <pc:spChg chg="mod">
          <ac:chgData name="Brandon" userId="002efe211ba0912e" providerId="LiveId" clId="{6D1315B4-6DD7-4CA5-9C56-E83860DF68BA}" dt="2022-06-26T05:11:40.204" v="14899"/>
          <ac:spMkLst>
            <pc:docMk/>
            <pc:sldMasterMk cId="1312808237" sldId="2147483689"/>
            <ac:spMk id="5" creationId="{D2A46E85-9851-0707-0D71-9B36A87F3112}"/>
          </ac:spMkLst>
        </pc:spChg>
        <pc:spChg chg="mod">
          <ac:chgData name="Brandon" userId="002efe211ba0912e" providerId="LiveId" clId="{6D1315B4-6DD7-4CA5-9C56-E83860DF68BA}" dt="2022-06-26T05:11:40.204" v="14899"/>
          <ac:spMkLst>
            <pc:docMk/>
            <pc:sldMasterMk cId="1312808237" sldId="2147483689"/>
            <ac:spMk id="6" creationId="{2BC8E050-51A4-D414-1762-50963FAA8DDD}"/>
          </ac:spMkLst>
        </pc:spChg>
        <pc:sldLayoutChg chg="modSp">
          <pc:chgData name="Brandon" userId="002efe211ba0912e" providerId="LiveId" clId="{6D1315B4-6DD7-4CA5-9C56-E83860DF68BA}" dt="2022-06-26T05:11:40.204" v="14899"/>
          <pc:sldLayoutMkLst>
            <pc:docMk/>
            <pc:sldMasterMk cId="1312808237" sldId="2147483689"/>
            <pc:sldLayoutMk cId="1053825534" sldId="2147483690"/>
          </pc:sldLayoutMkLst>
          <pc:spChg chg="mod">
            <ac:chgData name="Brandon" userId="002efe211ba0912e" providerId="LiveId" clId="{6D1315B4-6DD7-4CA5-9C56-E83860DF68BA}" dt="2022-06-26T05:11:40.204" v="14899"/>
            <ac:spMkLst>
              <pc:docMk/>
              <pc:sldMasterMk cId="1312808237" sldId="2147483689"/>
              <pc:sldLayoutMk cId="1053825534" sldId="2147483690"/>
              <ac:spMk id="2" creationId="{654D5165-E677-D62D-111A-D56267A3564F}"/>
            </ac:spMkLst>
          </pc:spChg>
          <pc:spChg chg="mod">
            <ac:chgData name="Brandon" userId="002efe211ba0912e" providerId="LiveId" clId="{6D1315B4-6DD7-4CA5-9C56-E83860DF68BA}" dt="2022-06-26T05:11:40.204" v="14899"/>
            <ac:spMkLst>
              <pc:docMk/>
              <pc:sldMasterMk cId="1312808237" sldId="2147483689"/>
              <pc:sldLayoutMk cId="1053825534" sldId="2147483690"/>
              <ac:spMk id="3" creationId="{811D3F0C-C134-E016-B074-0A4DE7C19469}"/>
            </ac:spMkLst>
          </pc:spChg>
        </pc:sldLayoutChg>
        <pc:sldLayoutChg chg="modSp">
          <pc:chgData name="Brandon" userId="002efe211ba0912e" providerId="LiveId" clId="{6D1315B4-6DD7-4CA5-9C56-E83860DF68BA}" dt="2022-06-26T05:11:40.204" v="14899"/>
          <pc:sldLayoutMkLst>
            <pc:docMk/>
            <pc:sldMasterMk cId="1312808237" sldId="2147483689"/>
            <pc:sldLayoutMk cId="3156830740" sldId="2147483692"/>
          </pc:sldLayoutMkLst>
          <pc:spChg chg="mod">
            <ac:chgData name="Brandon" userId="002efe211ba0912e" providerId="LiveId" clId="{6D1315B4-6DD7-4CA5-9C56-E83860DF68BA}" dt="2022-06-26T05:11:40.204" v="14899"/>
            <ac:spMkLst>
              <pc:docMk/>
              <pc:sldMasterMk cId="1312808237" sldId="2147483689"/>
              <pc:sldLayoutMk cId="3156830740" sldId="2147483692"/>
              <ac:spMk id="2" creationId="{EF6F1C39-B8CC-0300-0D81-D1CB1CFD990F}"/>
            </ac:spMkLst>
          </pc:spChg>
          <pc:spChg chg="mod">
            <ac:chgData name="Brandon" userId="002efe211ba0912e" providerId="LiveId" clId="{6D1315B4-6DD7-4CA5-9C56-E83860DF68BA}" dt="2022-06-26T05:11:40.204" v="14899"/>
            <ac:spMkLst>
              <pc:docMk/>
              <pc:sldMasterMk cId="1312808237" sldId="2147483689"/>
              <pc:sldLayoutMk cId="3156830740" sldId="2147483692"/>
              <ac:spMk id="3" creationId="{1F4DFA9F-0CE8-6F2F-E95D-03BE43694579}"/>
            </ac:spMkLst>
          </pc:spChg>
        </pc:sldLayoutChg>
        <pc:sldLayoutChg chg="modSp">
          <pc:chgData name="Brandon" userId="002efe211ba0912e" providerId="LiveId" clId="{6D1315B4-6DD7-4CA5-9C56-E83860DF68BA}" dt="2022-06-26T05:11:40.204" v="14899"/>
          <pc:sldLayoutMkLst>
            <pc:docMk/>
            <pc:sldMasterMk cId="1312808237" sldId="2147483689"/>
            <pc:sldLayoutMk cId="2330148553" sldId="2147483693"/>
          </pc:sldLayoutMkLst>
          <pc:spChg chg="mod">
            <ac:chgData name="Brandon" userId="002efe211ba0912e" providerId="LiveId" clId="{6D1315B4-6DD7-4CA5-9C56-E83860DF68BA}" dt="2022-06-26T05:11:40.204" v="14899"/>
            <ac:spMkLst>
              <pc:docMk/>
              <pc:sldMasterMk cId="1312808237" sldId="2147483689"/>
              <pc:sldLayoutMk cId="2330148553" sldId="2147483693"/>
              <ac:spMk id="3" creationId="{CE10830D-EC35-476D-A357-A2E9DC0A230D}"/>
            </ac:spMkLst>
          </pc:spChg>
          <pc:spChg chg="mod">
            <ac:chgData name="Brandon" userId="002efe211ba0912e" providerId="LiveId" clId="{6D1315B4-6DD7-4CA5-9C56-E83860DF68BA}" dt="2022-06-26T05:11:40.204" v="14899"/>
            <ac:spMkLst>
              <pc:docMk/>
              <pc:sldMasterMk cId="1312808237" sldId="2147483689"/>
              <pc:sldLayoutMk cId="2330148553" sldId="2147483693"/>
              <ac:spMk id="4" creationId="{A82861CA-E06F-6291-2487-20C61C186DC8}"/>
            </ac:spMkLst>
          </pc:spChg>
        </pc:sldLayoutChg>
        <pc:sldLayoutChg chg="modSp">
          <pc:chgData name="Brandon" userId="002efe211ba0912e" providerId="LiveId" clId="{6D1315B4-6DD7-4CA5-9C56-E83860DF68BA}" dt="2022-06-26T05:11:40.204" v="14899"/>
          <pc:sldLayoutMkLst>
            <pc:docMk/>
            <pc:sldMasterMk cId="1312808237" sldId="2147483689"/>
            <pc:sldLayoutMk cId="2369877616" sldId="2147483694"/>
          </pc:sldLayoutMkLst>
          <pc:spChg chg="mod">
            <ac:chgData name="Brandon" userId="002efe211ba0912e" providerId="LiveId" clId="{6D1315B4-6DD7-4CA5-9C56-E83860DF68BA}" dt="2022-06-26T05:11:40.204" v="14899"/>
            <ac:spMkLst>
              <pc:docMk/>
              <pc:sldMasterMk cId="1312808237" sldId="2147483689"/>
              <pc:sldLayoutMk cId="2369877616" sldId="2147483694"/>
              <ac:spMk id="2" creationId="{B0D67677-C3ED-36A0-8769-E64768E136E1}"/>
            </ac:spMkLst>
          </pc:spChg>
          <pc:spChg chg="mod">
            <ac:chgData name="Brandon" userId="002efe211ba0912e" providerId="LiveId" clId="{6D1315B4-6DD7-4CA5-9C56-E83860DF68BA}" dt="2022-06-26T05:11:40.204" v="14899"/>
            <ac:spMkLst>
              <pc:docMk/>
              <pc:sldMasterMk cId="1312808237" sldId="2147483689"/>
              <pc:sldLayoutMk cId="2369877616" sldId="2147483694"/>
              <ac:spMk id="3" creationId="{601086C9-3A97-FDC4-92DC-276B16C3A0BA}"/>
            </ac:spMkLst>
          </pc:spChg>
          <pc:spChg chg="mod">
            <ac:chgData name="Brandon" userId="002efe211ba0912e" providerId="LiveId" clId="{6D1315B4-6DD7-4CA5-9C56-E83860DF68BA}" dt="2022-06-26T05:11:40.204" v="14899"/>
            <ac:spMkLst>
              <pc:docMk/>
              <pc:sldMasterMk cId="1312808237" sldId="2147483689"/>
              <pc:sldLayoutMk cId="2369877616" sldId="2147483694"/>
              <ac:spMk id="4" creationId="{EAEBD1D2-1D59-3016-070F-3574204BB2F4}"/>
            </ac:spMkLst>
          </pc:spChg>
          <pc:spChg chg="mod">
            <ac:chgData name="Brandon" userId="002efe211ba0912e" providerId="LiveId" clId="{6D1315B4-6DD7-4CA5-9C56-E83860DF68BA}" dt="2022-06-26T05:11:40.204" v="14899"/>
            <ac:spMkLst>
              <pc:docMk/>
              <pc:sldMasterMk cId="1312808237" sldId="2147483689"/>
              <pc:sldLayoutMk cId="2369877616" sldId="2147483694"/>
              <ac:spMk id="5" creationId="{649A98F1-8BE1-51B5-8B1E-8CDBA6B62BC2}"/>
            </ac:spMkLst>
          </pc:spChg>
          <pc:spChg chg="mod">
            <ac:chgData name="Brandon" userId="002efe211ba0912e" providerId="LiveId" clId="{6D1315B4-6DD7-4CA5-9C56-E83860DF68BA}" dt="2022-06-26T05:11:40.204" v="14899"/>
            <ac:spMkLst>
              <pc:docMk/>
              <pc:sldMasterMk cId="1312808237" sldId="2147483689"/>
              <pc:sldLayoutMk cId="2369877616" sldId="2147483694"/>
              <ac:spMk id="6" creationId="{7AC1F52E-FA56-651F-EAA5-2B21DC0697AD}"/>
            </ac:spMkLst>
          </pc:spChg>
        </pc:sldLayoutChg>
        <pc:sldLayoutChg chg="modSp">
          <pc:chgData name="Brandon" userId="002efe211ba0912e" providerId="LiveId" clId="{6D1315B4-6DD7-4CA5-9C56-E83860DF68BA}" dt="2022-06-26T05:11:40.204" v="14899"/>
          <pc:sldLayoutMkLst>
            <pc:docMk/>
            <pc:sldMasterMk cId="1312808237" sldId="2147483689"/>
            <pc:sldLayoutMk cId="4018244208" sldId="2147483697"/>
          </pc:sldLayoutMkLst>
          <pc:spChg chg="mod">
            <ac:chgData name="Brandon" userId="002efe211ba0912e" providerId="LiveId" clId="{6D1315B4-6DD7-4CA5-9C56-E83860DF68BA}" dt="2022-06-26T05:11:40.204" v="14899"/>
            <ac:spMkLst>
              <pc:docMk/>
              <pc:sldMasterMk cId="1312808237" sldId="2147483689"/>
              <pc:sldLayoutMk cId="4018244208" sldId="2147483697"/>
              <ac:spMk id="2" creationId="{345A4FC6-6F87-14F6-48D5-80420D24052B}"/>
            </ac:spMkLst>
          </pc:spChg>
          <pc:spChg chg="mod">
            <ac:chgData name="Brandon" userId="002efe211ba0912e" providerId="LiveId" clId="{6D1315B4-6DD7-4CA5-9C56-E83860DF68BA}" dt="2022-06-26T05:11:40.204" v="14899"/>
            <ac:spMkLst>
              <pc:docMk/>
              <pc:sldMasterMk cId="1312808237" sldId="2147483689"/>
              <pc:sldLayoutMk cId="4018244208" sldId="2147483697"/>
              <ac:spMk id="3" creationId="{EA9964AE-FEB7-4C6F-F1A4-4E3C1D83250F}"/>
            </ac:spMkLst>
          </pc:spChg>
          <pc:spChg chg="mod">
            <ac:chgData name="Brandon" userId="002efe211ba0912e" providerId="LiveId" clId="{6D1315B4-6DD7-4CA5-9C56-E83860DF68BA}" dt="2022-06-26T05:11:40.204" v="14899"/>
            <ac:spMkLst>
              <pc:docMk/>
              <pc:sldMasterMk cId="1312808237" sldId="2147483689"/>
              <pc:sldLayoutMk cId="4018244208" sldId="2147483697"/>
              <ac:spMk id="4" creationId="{78B1042E-1AE7-4EB6-E487-8926070FF535}"/>
            </ac:spMkLst>
          </pc:spChg>
        </pc:sldLayoutChg>
        <pc:sldLayoutChg chg="modSp">
          <pc:chgData name="Brandon" userId="002efe211ba0912e" providerId="LiveId" clId="{6D1315B4-6DD7-4CA5-9C56-E83860DF68BA}" dt="2022-06-26T05:11:40.204" v="14899"/>
          <pc:sldLayoutMkLst>
            <pc:docMk/>
            <pc:sldMasterMk cId="1312808237" sldId="2147483689"/>
            <pc:sldLayoutMk cId="3752685538" sldId="2147483698"/>
          </pc:sldLayoutMkLst>
          <pc:spChg chg="mod">
            <ac:chgData name="Brandon" userId="002efe211ba0912e" providerId="LiveId" clId="{6D1315B4-6DD7-4CA5-9C56-E83860DF68BA}" dt="2022-06-26T05:11:40.204" v="14899"/>
            <ac:spMkLst>
              <pc:docMk/>
              <pc:sldMasterMk cId="1312808237" sldId="2147483689"/>
              <pc:sldLayoutMk cId="3752685538" sldId="2147483698"/>
              <ac:spMk id="2" creationId="{9B5AC21C-134A-8D83-5073-93BEE6F0D2D9}"/>
            </ac:spMkLst>
          </pc:spChg>
          <pc:spChg chg="mod">
            <ac:chgData name="Brandon" userId="002efe211ba0912e" providerId="LiveId" clId="{6D1315B4-6DD7-4CA5-9C56-E83860DF68BA}" dt="2022-06-26T05:11:40.204" v="14899"/>
            <ac:spMkLst>
              <pc:docMk/>
              <pc:sldMasterMk cId="1312808237" sldId="2147483689"/>
              <pc:sldLayoutMk cId="3752685538" sldId="2147483698"/>
              <ac:spMk id="3" creationId="{5522E47F-84FF-44AD-951E-91FDF17F30D9}"/>
            </ac:spMkLst>
          </pc:spChg>
          <pc:spChg chg="mod">
            <ac:chgData name="Brandon" userId="002efe211ba0912e" providerId="LiveId" clId="{6D1315B4-6DD7-4CA5-9C56-E83860DF68BA}" dt="2022-06-26T05:11:40.204" v="14899"/>
            <ac:spMkLst>
              <pc:docMk/>
              <pc:sldMasterMk cId="1312808237" sldId="2147483689"/>
              <pc:sldLayoutMk cId="3752685538" sldId="2147483698"/>
              <ac:spMk id="4" creationId="{C4C42DD2-2306-CBDC-3E97-2B7C393D3C38}"/>
            </ac:spMkLst>
          </pc:spChg>
        </pc:sldLayoutChg>
        <pc:sldLayoutChg chg="modSp">
          <pc:chgData name="Brandon" userId="002efe211ba0912e" providerId="LiveId" clId="{6D1315B4-6DD7-4CA5-9C56-E83860DF68BA}" dt="2022-06-26T05:11:40.204" v="14899"/>
          <pc:sldLayoutMkLst>
            <pc:docMk/>
            <pc:sldMasterMk cId="1312808237" sldId="2147483689"/>
            <pc:sldLayoutMk cId="3854368396" sldId="2147483700"/>
          </pc:sldLayoutMkLst>
          <pc:spChg chg="mod">
            <ac:chgData name="Brandon" userId="002efe211ba0912e" providerId="LiveId" clId="{6D1315B4-6DD7-4CA5-9C56-E83860DF68BA}" dt="2022-06-26T05:11:40.204" v="14899"/>
            <ac:spMkLst>
              <pc:docMk/>
              <pc:sldMasterMk cId="1312808237" sldId="2147483689"/>
              <pc:sldLayoutMk cId="3854368396" sldId="2147483700"/>
              <ac:spMk id="2" creationId="{FFFD16DD-2068-43D6-5C27-F5E9752CF4E1}"/>
            </ac:spMkLst>
          </pc:spChg>
          <pc:spChg chg="mod">
            <ac:chgData name="Brandon" userId="002efe211ba0912e" providerId="LiveId" clId="{6D1315B4-6DD7-4CA5-9C56-E83860DF68BA}" dt="2022-06-26T05:11:40.204" v="14899"/>
            <ac:spMkLst>
              <pc:docMk/>
              <pc:sldMasterMk cId="1312808237" sldId="2147483689"/>
              <pc:sldLayoutMk cId="3854368396" sldId="2147483700"/>
              <ac:spMk id="3" creationId="{2C3D02ED-EC95-68BD-746D-EBC247C37D5F}"/>
            </ac:spMkLst>
          </pc:spChg>
        </pc:sldLayoutChg>
      </pc:sldMasterChg>
    </pc:docChg>
  </pc:docChgLst>
  <pc:docChgLst>
    <pc:chgData name="Brandon" userId="002efe211ba0912e" providerId="LiveId" clId="{53CBBD00-1EB1-43A0-8A9B-0A45929C69E5}"/>
    <pc:docChg chg="undo redo custSel modSld">
      <pc:chgData name="Brandon" userId="002efe211ba0912e" providerId="LiveId" clId="{53CBBD00-1EB1-43A0-8A9B-0A45929C69E5}" dt="2022-08-16T03:06:18.409" v="20" actId="20577"/>
      <pc:docMkLst>
        <pc:docMk/>
      </pc:docMkLst>
      <pc:sldChg chg="modSp mod">
        <pc:chgData name="Brandon" userId="002efe211ba0912e" providerId="LiveId" clId="{53CBBD00-1EB1-43A0-8A9B-0A45929C69E5}" dt="2022-08-16T03:06:18.409" v="20" actId="20577"/>
        <pc:sldMkLst>
          <pc:docMk/>
          <pc:sldMk cId="1342530298" sldId="256"/>
        </pc:sldMkLst>
        <pc:spChg chg="mod">
          <ac:chgData name="Brandon" userId="002efe211ba0912e" providerId="LiveId" clId="{53CBBD00-1EB1-43A0-8A9B-0A45929C69E5}" dt="2022-08-16T03:06:18.409" v="20" actId="20577"/>
          <ac:spMkLst>
            <pc:docMk/>
            <pc:sldMk cId="1342530298" sldId="256"/>
            <ac:spMk id="3" creationId="{DBE8EB32-49FE-BA29-569D-23D3FD855B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6" rIns="96653" bIns="48326"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53" tIns="48326" rIns="96653" bIns="48326" rtlCol="0"/>
          <a:lstStyle>
            <a:lvl1pPr algn="r">
              <a:defRPr sz="1300"/>
            </a:lvl1pPr>
          </a:lstStyle>
          <a:p>
            <a:fld id="{287EE821-CB3E-4523-8C4A-340FE67D4F2B}" type="datetimeFigureOut">
              <a:rPr lang="en-US" smtClean="0"/>
              <a:t>8/15/2022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6" rIns="96653" bIns="48326"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3" tIns="48326" rIns="96653" bIns="4832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53" tIns="48326" rIns="96653"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53" tIns="48326" rIns="96653" bIns="48326" rtlCol="0" anchor="b"/>
          <a:lstStyle>
            <a:lvl1pPr algn="r">
              <a:defRPr sz="1300"/>
            </a:lvl1pPr>
          </a:lstStyle>
          <a:p>
            <a:fld id="{236F997C-86F7-45EB-B10B-04CB85D55912}" type="slidenum">
              <a:rPr lang="en-US" smtClean="0"/>
              <a:t>‹#›</a:t>
            </a:fld>
            <a:endParaRPr lang="en-US"/>
          </a:p>
        </p:txBody>
      </p:sp>
    </p:spTree>
    <p:extLst>
      <p:ext uri="{BB962C8B-B14F-4D97-AF65-F5344CB8AC3E}">
        <p14:creationId xmlns:p14="http://schemas.microsoft.com/office/powerpoint/2010/main" val="302002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5165-E677-D62D-111A-D56267A35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1D3F0C-C134-E016-B074-0A4DE7C19469}"/>
              </a:ext>
            </a:extLst>
          </p:cNvPr>
          <p:cNvSpPr>
            <a:spLocks noGrp="1"/>
          </p:cNvSpPr>
          <p:nvPr>
            <p:ph type="subTitle" idx="1"/>
          </p:nvPr>
        </p:nvSpPr>
        <p:spPr>
          <a:xfrm>
            <a:off x="1524000" y="3602038"/>
            <a:ext cx="9144000" cy="1655762"/>
          </a:xfrm>
        </p:spPr>
        <p:txBody>
          <a:bodyPr/>
          <a:lstStyle>
            <a:lvl1pPr marL="0" indent="0" algn="ctr">
              <a:buNone/>
              <a:defRPr sz="2400"/>
            </a:lvl1pPr>
            <a:lvl2pPr marL="457212"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8" indent="0" algn="ctr">
              <a:buNone/>
              <a:defRPr sz="1600"/>
            </a:lvl7pPr>
            <a:lvl8pPr marL="3200480" indent="0" algn="ctr">
              <a:buNone/>
              <a:defRPr sz="1600"/>
            </a:lvl8pPr>
            <a:lvl9pPr marL="3657692"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31B4EA-EEF9-C45D-34A5-08E8BF01FA65}"/>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B75AAB78-7E74-4432-AE55-61506DA15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AEA63-82CC-52A8-44E2-D8AAE7E62981}"/>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1053825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98E5-DA2A-5EF3-0CB5-A37B02D649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DD67BB-5D0B-1C72-6753-6EC60AE31B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DBD9C-180B-A4F1-6569-079EBA7FE758}"/>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784AA7B0-BB7D-8EC8-E7D9-C96378C209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DF6F7-9A84-F437-3EE6-6979340B548F}"/>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062689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FD16DD-2068-43D6-5C27-F5E9752CF4E1}"/>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D02ED-EC95-68BD-746D-EBC247C37D5F}"/>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EA4E3-8EB3-C83A-1E37-BD47499B0E37}"/>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1DD2279D-59DA-7ED7-BC3B-1F8E12976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FBDEB-FB80-1C32-602C-7C7A83B0A23D}"/>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854368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31D2-35E6-F0A3-E126-466474A750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5E273C-59A5-60DA-338B-603E697F16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95D50-E475-FD22-F8B9-7889DE3E4DC9}"/>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2561B9A4-8828-85D8-897D-B1F25E7B4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A67ED-67EF-6401-4B04-75619234E55D}"/>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216319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1C39-B8CC-0300-0D81-D1CB1CFD990F}"/>
              </a:ext>
            </a:extLst>
          </p:cNvPr>
          <p:cNvSpPr>
            <a:spLocks noGrp="1"/>
          </p:cNvSpPr>
          <p:nvPr>
            <p:ph type="title"/>
          </p:nvPr>
        </p:nvSpPr>
        <p:spPr>
          <a:xfrm>
            <a:off x="831853"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4DFA9F-0CE8-6F2F-E95D-03BE43694579}"/>
              </a:ext>
            </a:extLst>
          </p:cNvPr>
          <p:cNvSpPr>
            <a:spLocks noGrp="1"/>
          </p:cNvSpPr>
          <p:nvPr>
            <p:ph type="body" idx="1"/>
          </p:nvPr>
        </p:nvSpPr>
        <p:spPr>
          <a:xfrm>
            <a:off x="831853" y="4589465"/>
            <a:ext cx="10515600" cy="1500187"/>
          </a:xfrm>
        </p:spPr>
        <p:txBody>
          <a:bodyPr/>
          <a:lstStyle>
            <a:lvl1pPr marL="0" indent="0">
              <a:buNone/>
              <a:defRPr sz="2400">
                <a:solidFill>
                  <a:schemeClr val="tx1">
                    <a:tint val="75000"/>
                  </a:schemeClr>
                </a:solidFill>
              </a:defRPr>
            </a:lvl1pPr>
            <a:lvl2pPr marL="457212"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8" indent="0">
              <a:buNone/>
              <a:defRPr sz="1600">
                <a:solidFill>
                  <a:schemeClr val="tx1">
                    <a:tint val="75000"/>
                  </a:schemeClr>
                </a:solidFill>
              </a:defRPr>
            </a:lvl7pPr>
            <a:lvl8pPr marL="3200480" indent="0">
              <a:buNone/>
              <a:defRPr sz="1600">
                <a:solidFill>
                  <a:schemeClr val="tx1">
                    <a:tint val="75000"/>
                  </a:schemeClr>
                </a:solidFill>
              </a:defRPr>
            </a:lvl8pPr>
            <a:lvl9pPr marL="365769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0C8E4-9603-F14D-1D52-17797E721048}"/>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24BEA432-363E-B8EE-7E1D-05C276A40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945234-8990-5914-D442-4FD589996AD8}"/>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156830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E47E-BD21-6BB7-41AF-267CFDB08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10830D-EC35-476D-A357-A2E9DC0A230D}"/>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2861CA-E06F-6291-2487-20C61C186DC8}"/>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43CF9D-D725-EB94-DBA9-60FA9CA63469}"/>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6" name="Footer Placeholder 5">
            <a:extLst>
              <a:ext uri="{FF2B5EF4-FFF2-40B4-BE49-F238E27FC236}">
                <a16:creationId xmlns:a16="http://schemas.microsoft.com/office/drawing/2014/main" id="{95D7C69A-0E8F-651A-008B-CDE0FC970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A7B56-B40D-F192-343A-75F4A02D4690}"/>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233014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7677-C3ED-36A0-8769-E64768E136E1}"/>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1086C9-3A97-FDC4-92DC-276B16C3A0BA}"/>
              </a:ext>
            </a:extLst>
          </p:cNvPr>
          <p:cNvSpPr>
            <a:spLocks noGrp="1"/>
          </p:cNvSpPr>
          <p:nvPr>
            <p:ph type="body" idx="1"/>
          </p:nvPr>
        </p:nvSpPr>
        <p:spPr>
          <a:xfrm>
            <a:off x="839791" y="1681163"/>
            <a:ext cx="5157787" cy="823912"/>
          </a:xfrm>
        </p:spPr>
        <p:txBody>
          <a:bodyPr anchor="b"/>
          <a:lstStyle>
            <a:lvl1pPr marL="0" indent="0">
              <a:buNone/>
              <a:defRPr sz="2400" b="1"/>
            </a:lvl1pPr>
            <a:lvl2pPr marL="457212"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EBD1D2-1D59-3016-070F-3574204BB2F4}"/>
              </a:ext>
            </a:extLst>
          </p:cNvPr>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9A98F1-8BE1-51B5-8B1E-8CDBA6B62BC2}"/>
              </a:ext>
            </a:extLst>
          </p:cNvPr>
          <p:cNvSpPr>
            <a:spLocks noGrp="1"/>
          </p:cNvSpPr>
          <p:nvPr>
            <p:ph type="body" sz="quarter" idx="3"/>
          </p:nvPr>
        </p:nvSpPr>
        <p:spPr>
          <a:xfrm>
            <a:off x="6172203" y="1681163"/>
            <a:ext cx="5183188" cy="823912"/>
          </a:xfrm>
        </p:spPr>
        <p:txBody>
          <a:bodyPr anchor="b"/>
          <a:lstStyle>
            <a:lvl1pPr marL="0" indent="0">
              <a:buNone/>
              <a:defRPr sz="2400" b="1"/>
            </a:lvl1pPr>
            <a:lvl2pPr marL="457212"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8" indent="0">
              <a:buNone/>
              <a:defRPr sz="1600" b="1"/>
            </a:lvl7pPr>
            <a:lvl8pPr marL="3200480" indent="0">
              <a:buNone/>
              <a:defRPr sz="1600" b="1"/>
            </a:lvl8pPr>
            <a:lvl9pPr marL="365769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C1F52E-FA56-651F-EAA5-2B21DC0697AD}"/>
              </a:ext>
            </a:extLst>
          </p:cNvPr>
          <p:cNvSpPr>
            <a:spLocks noGrp="1"/>
          </p:cNvSpPr>
          <p:nvPr>
            <p:ph sz="quarter" idx="4"/>
          </p:nvPr>
        </p:nvSpPr>
        <p:spPr>
          <a:xfrm>
            <a:off x="6172203"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B8E243-A692-5C95-3A74-196FB80B90A9}"/>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8" name="Footer Placeholder 7">
            <a:extLst>
              <a:ext uri="{FF2B5EF4-FFF2-40B4-BE49-F238E27FC236}">
                <a16:creationId xmlns:a16="http://schemas.microsoft.com/office/drawing/2014/main" id="{D05637B8-8E0A-EEFE-A6E4-C7AC259E33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3A53B-4C51-BFE3-54E8-6F9A3D1272D1}"/>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2369877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F068-0589-8A3C-1819-05B4F6B630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4518D-FFE5-EC29-0D91-F19A6BF37BCD}"/>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4" name="Footer Placeholder 3">
            <a:extLst>
              <a:ext uri="{FF2B5EF4-FFF2-40B4-BE49-F238E27FC236}">
                <a16:creationId xmlns:a16="http://schemas.microsoft.com/office/drawing/2014/main" id="{EBA8A6B6-BE73-3C98-F6BC-DEF74EFDF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880858-256A-663D-0E19-7DA48B503044}"/>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08548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398DC2-EEAA-33D8-759D-703F2368A95C}"/>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3" name="Footer Placeholder 2">
            <a:extLst>
              <a:ext uri="{FF2B5EF4-FFF2-40B4-BE49-F238E27FC236}">
                <a16:creationId xmlns:a16="http://schemas.microsoft.com/office/drawing/2014/main" id="{C4A49CD1-ECD3-F313-2E1E-E0EFF20776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D49FF3-62AA-FCCD-76EF-EA52180C6CBE}"/>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41077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4FC6-6F87-14F6-48D5-80420D24052B}"/>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964AE-FEB7-4C6F-F1A4-4E3C1D83250F}"/>
              </a:ext>
            </a:extLst>
          </p:cNvPr>
          <p:cNvSpPr>
            <a:spLocks noGrp="1"/>
          </p:cNvSpPr>
          <p:nvPr>
            <p:ph idx="1"/>
          </p:nvPr>
        </p:nvSpPr>
        <p:spPr>
          <a:xfrm>
            <a:off x="5183190"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B1042E-1AE7-4EB6-E487-8926070FF535}"/>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8" indent="0">
              <a:buNone/>
              <a:defRPr sz="1001"/>
            </a:lvl7pPr>
            <a:lvl8pPr marL="3200480" indent="0">
              <a:buNone/>
              <a:defRPr sz="1001"/>
            </a:lvl8pPr>
            <a:lvl9pPr marL="3657692"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42551986-E37F-0542-03D9-F4C30C577A1F}"/>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6" name="Footer Placeholder 5">
            <a:extLst>
              <a:ext uri="{FF2B5EF4-FFF2-40B4-BE49-F238E27FC236}">
                <a16:creationId xmlns:a16="http://schemas.microsoft.com/office/drawing/2014/main" id="{0E728BA5-605D-12F3-D0FB-1A507EBEB5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C23691-23B5-7034-21B8-9668D337641E}"/>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401824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C21C-134A-8D83-5073-93BEE6F0D2D9}"/>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22E47F-84FF-44AD-951E-91FDF17F30D9}"/>
              </a:ext>
            </a:extLst>
          </p:cNvPr>
          <p:cNvSpPr>
            <a:spLocks noGrp="1"/>
          </p:cNvSpPr>
          <p:nvPr>
            <p:ph type="pic" idx="1"/>
          </p:nvPr>
        </p:nvSpPr>
        <p:spPr>
          <a:xfrm>
            <a:off x="5183190" y="987425"/>
            <a:ext cx="6172201" cy="4873625"/>
          </a:xfrm>
        </p:spPr>
        <p:txBody>
          <a:bodyPr/>
          <a:lstStyle>
            <a:lvl1pPr marL="0" indent="0">
              <a:buNone/>
              <a:defRPr sz="3200"/>
            </a:lvl1pPr>
            <a:lvl2pPr marL="457212"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8" indent="0">
              <a:buNone/>
              <a:defRPr sz="2000"/>
            </a:lvl7pPr>
            <a:lvl8pPr marL="3200480" indent="0">
              <a:buNone/>
              <a:defRPr sz="2000"/>
            </a:lvl8pPr>
            <a:lvl9pPr marL="3657692" indent="0">
              <a:buNone/>
              <a:defRPr sz="2000"/>
            </a:lvl9pPr>
          </a:lstStyle>
          <a:p>
            <a:endParaRPr lang="en-US"/>
          </a:p>
        </p:txBody>
      </p:sp>
      <p:sp>
        <p:nvSpPr>
          <p:cNvPr id="4" name="Text Placeholder 3">
            <a:extLst>
              <a:ext uri="{FF2B5EF4-FFF2-40B4-BE49-F238E27FC236}">
                <a16:creationId xmlns:a16="http://schemas.microsoft.com/office/drawing/2014/main" id="{C4C42DD2-2306-CBDC-3E97-2B7C393D3C38}"/>
              </a:ext>
            </a:extLst>
          </p:cNvPr>
          <p:cNvSpPr>
            <a:spLocks noGrp="1"/>
          </p:cNvSpPr>
          <p:nvPr>
            <p:ph type="body" sz="half" idx="2"/>
          </p:nvPr>
        </p:nvSpPr>
        <p:spPr>
          <a:xfrm>
            <a:off x="839791" y="2057400"/>
            <a:ext cx="3932236" cy="3811588"/>
          </a:xfrm>
        </p:spPr>
        <p:txBody>
          <a:bodyPr/>
          <a:lstStyle>
            <a:lvl1pPr marL="0" indent="0">
              <a:buNone/>
              <a:defRPr sz="1600"/>
            </a:lvl1pPr>
            <a:lvl2pPr marL="457212"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8" indent="0">
              <a:buNone/>
              <a:defRPr sz="1001"/>
            </a:lvl7pPr>
            <a:lvl8pPr marL="3200480" indent="0">
              <a:buNone/>
              <a:defRPr sz="1001"/>
            </a:lvl8pPr>
            <a:lvl9pPr marL="3657692"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808CA3C6-7BB0-8DC2-2A68-506019C55D47}"/>
              </a:ext>
            </a:extLst>
          </p:cNvPr>
          <p:cNvSpPr>
            <a:spLocks noGrp="1"/>
          </p:cNvSpPr>
          <p:nvPr>
            <p:ph type="dt" sz="half" idx="10"/>
          </p:nvPr>
        </p:nvSpPr>
        <p:spPr/>
        <p:txBody>
          <a:bodyPr/>
          <a:lstStyle/>
          <a:p>
            <a:fld id="{C0951724-8366-4943-BAD6-B705BA0EA545}" type="datetimeFigureOut">
              <a:rPr lang="en-US" smtClean="0"/>
              <a:t>8/15/2022</a:t>
            </a:fld>
            <a:endParaRPr lang="en-US"/>
          </a:p>
        </p:txBody>
      </p:sp>
      <p:sp>
        <p:nvSpPr>
          <p:cNvPr id="6" name="Footer Placeholder 5">
            <a:extLst>
              <a:ext uri="{FF2B5EF4-FFF2-40B4-BE49-F238E27FC236}">
                <a16:creationId xmlns:a16="http://schemas.microsoft.com/office/drawing/2014/main" id="{06316D22-6EBD-4EE8-EADF-809F076D8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FD0BAD-AFA6-FB50-D717-5CD42A3FECE7}"/>
              </a:ext>
            </a:extLst>
          </p:cNvPr>
          <p:cNvSpPr>
            <a:spLocks noGrp="1"/>
          </p:cNvSpPr>
          <p:nvPr>
            <p:ph type="sldNum" sz="quarter" idx="12"/>
          </p:nvPr>
        </p:nvSpPr>
        <p:spPr/>
        <p:txBody>
          <a:bodyPr/>
          <a:lstStyle/>
          <a:p>
            <a:fld id="{1F71B06E-B5A2-4F05-894B-E860D2332B85}" type="slidenum">
              <a:rPr lang="en-US" smtClean="0"/>
              <a:t>‹#›</a:t>
            </a:fld>
            <a:endParaRPr lang="en-US"/>
          </a:p>
        </p:txBody>
      </p:sp>
    </p:spTree>
    <p:extLst>
      <p:ext uri="{BB962C8B-B14F-4D97-AF65-F5344CB8AC3E}">
        <p14:creationId xmlns:p14="http://schemas.microsoft.com/office/powerpoint/2010/main" val="3752685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F8B5AA-EC60-AFDD-6A07-D3AB2D37520B}"/>
              </a:ext>
            </a:extLst>
          </p:cNvPr>
          <p:cNvSpPr>
            <a:spLocks noGrp="1"/>
          </p:cNvSpPr>
          <p:nvPr>
            <p:ph type="title"/>
          </p:nvPr>
        </p:nvSpPr>
        <p:spPr>
          <a:xfrm>
            <a:off x="838204"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A49D6C-A8EE-C705-064B-226411B03030}"/>
              </a:ext>
            </a:extLst>
          </p:cNvPr>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B6CA8-B03B-EC9A-5526-CF5D914818D8}"/>
              </a:ext>
            </a:extLst>
          </p:cNvPr>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51724-8366-4943-BAD6-B705BA0EA545}" type="datetimeFigureOut">
              <a:rPr lang="en-US" smtClean="0"/>
              <a:t>8/15/2022</a:t>
            </a:fld>
            <a:endParaRPr lang="en-US"/>
          </a:p>
        </p:txBody>
      </p:sp>
      <p:sp>
        <p:nvSpPr>
          <p:cNvPr id="5" name="Footer Placeholder 4">
            <a:extLst>
              <a:ext uri="{FF2B5EF4-FFF2-40B4-BE49-F238E27FC236}">
                <a16:creationId xmlns:a16="http://schemas.microsoft.com/office/drawing/2014/main" id="{D2A46E85-9851-0707-0D71-9B36A87F3112}"/>
              </a:ext>
            </a:extLst>
          </p:cNvPr>
          <p:cNvSpPr>
            <a:spLocks noGrp="1"/>
          </p:cNvSpPr>
          <p:nvPr>
            <p:ph type="ftr" sz="quarter" idx="3"/>
          </p:nvPr>
        </p:nvSpPr>
        <p:spPr>
          <a:xfrm>
            <a:off x="4038604"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C8E050-51A4-D414-1762-50963FAA8DDD}"/>
              </a:ext>
            </a:extLst>
          </p:cNvPr>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71B06E-B5A2-4F05-894B-E860D2332B85}" type="slidenum">
              <a:rPr lang="en-US" smtClean="0"/>
              <a:t>‹#›</a:t>
            </a:fld>
            <a:endParaRPr lang="en-US"/>
          </a:p>
        </p:txBody>
      </p:sp>
    </p:spTree>
    <p:extLst>
      <p:ext uri="{BB962C8B-B14F-4D97-AF65-F5344CB8AC3E}">
        <p14:creationId xmlns:p14="http://schemas.microsoft.com/office/powerpoint/2010/main" val="131280823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23"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7" indent="-228607"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7"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3"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4"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7"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7" indent="-228607"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2"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8"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2"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199E-0B93-E5DB-1FBF-46CE3C074904}"/>
              </a:ext>
            </a:extLst>
          </p:cNvPr>
          <p:cNvSpPr>
            <a:spLocks noGrp="1"/>
          </p:cNvSpPr>
          <p:nvPr>
            <p:ph type="ctrTitle"/>
          </p:nvPr>
        </p:nvSpPr>
        <p:spPr/>
        <p:txBody>
          <a:bodyPr>
            <a:normAutofit/>
          </a:bodyPr>
          <a:lstStyle/>
          <a:p>
            <a:r>
              <a:rPr lang="en-US" sz="5401" b="1" dirty="0"/>
              <a:t>Tableau Project</a:t>
            </a:r>
            <a:br>
              <a:rPr lang="en-US" b="1" dirty="0"/>
            </a:br>
            <a:r>
              <a:rPr lang="en-US" sz="4000" b="1" dirty="0"/>
              <a:t>Coffee Data</a:t>
            </a:r>
            <a:br>
              <a:rPr lang="en-US" sz="4000" b="1" dirty="0"/>
            </a:br>
            <a:endParaRPr lang="en-US" sz="4000" b="1" dirty="0"/>
          </a:p>
        </p:txBody>
      </p:sp>
      <p:sp>
        <p:nvSpPr>
          <p:cNvPr id="3" name="Subtitle 2">
            <a:extLst>
              <a:ext uri="{FF2B5EF4-FFF2-40B4-BE49-F238E27FC236}">
                <a16:creationId xmlns:a16="http://schemas.microsoft.com/office/drawing/2014/main" id="{DBE8EB32-49FE-BA29-569D-23D3FD855BDC}"/>
              </a:ext>
            </a:extLst>
          </p:cNvPr>
          <p:cNvSpPr>
            <a:spLocks noGrp="1"/>
          </p:cNvSpPr>
          <p:nvPr>
            <p:ph type="subTitle" idx="1"/>
          </p:nvPr>
        </p:nvSpPr>
        <p:spPr/>
        <p:txBody>
          <a:bodyPr>
            <a:normAutofit/>
          </a:bodyPr>
          <a:lstStyle/>
          <a:p>
            <a:r>
              <a:rPr lang="en-US" dirty="0">
                <a:latin typeface="+mj-lt"/>
              </a:rPr>
              <a:t>Brandon Molnar</a:t>
            </a:r>
          </a:p>
          <a:p>
            <a:r>
              <a:rPr lang="en-US" dirty="0">
                <a:latin typeface="+mj-lt"/>
              </a:rPr>
              <a:t>Summer 2022</a:t>
            </a:r>
          </a:p>
          <a:p>
            <a:r>
              <a:rPr lang="en-US" dirty="0">
                <a:latin typeface="+mj-lt"/>
              </a:rPr>
              <a:t>ISDS 415-50 10150</a:t>
            </a:r>
          </a:p>
        </p:txBody>
      </p:sp>
    </p:spTree>
    <p:extLst>
      <p:ext uri="{BB962C8B-B14F-4D97-AF65-F5344CB8AC3E}">
        <p14:creationId xmlns:p14="http://schemas.microsoft.com/office/powerpoint/2010/main" val="1342530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5C129-1B07-6281-260C-D51C50B7EE4F}"/>
              </a:ext>
            </a:extLst>
          </p:cNvPr>
          <p:cNvSpPr>
            <a:spLocks noGrp="1"/>
          </p:cNvSpPr>
          <p:nvPr>
            <p:ph type="title"/>
          </p:nvPr>
        </p:nvSpPr>
        <p:spPr/>
        <p:txBody>
          <a:bodyPr>
            <a:normAutofit/>
          </a:bodyPr>
          <a:lstStyle/>
          <a:p>
            <a:r>
              <a:rPr lang="en-US" sz="5401" u="sng" dirty="0"/>
              <a:t>Product Margins</a:t>
            </a:r>
          </a:p>
        </p:txBody>
      </p:sp>
      <p:sp>
        <p:nvSpPr>
          <p:cNvPr id="3" name="Content Placeholder 2">
            <a:extLst>
              <a:ext uri="{FF2B5EF4-FFF2-40B4-BE49-F238E27FC236}">
                <a16:creationId xmlns:a16="http://schemas.microsoft.com/office/drawing/2014/main" id="{BCA53D1D-9E0A-795E-A1FF-A99CD72E2F9A}"/>
              </a:ext>
            </a:extLst>
          </p:cNvPr>
          <p:cNvSpPr>
            <a:spLocks noGrp="1"/>
          </p:cNvSpPr>
          <p:nvPr>
            <p:ph idx="1"/>
          </p:nvPr>
        </p:nvSpPr>
        <p:spPr>
          <a:xfrm>
            <a:off x="845821" y="1810386"/>
            <a:ext cx="10515600" cy="4351339"/>
          </a:xfrm>
        </p:spPr>
        <p:txBody>
          <a:bodyPr>
            <a:normAutofit fontScale="92500" lnSpcReduction="10000"/>
          </a:bodyPr>
          <a:lstStyle/>
          <a:p>
            <a:pPr marL="0" indent="0">
              <a:buNone/>
            </a:pPr>
            <a:r>
              <a:rPr lang="en-US" b="1" dirty="0"/>
              <a:t>Question: </a:t>
            </a:r>
            <a:r>
              <a:rPr lang="en-US" dirty="0"/>
              <a:t>How can the lowest performing products be easily identified and grouped together into a new bar chart?</a:t>
            </a:r>
          </a:p>
          <a:p>
            <a:pPr marL="0" indent="0">
              <a:buNone/>
            </a:pPr>
            <a:endParaRPr lang="en-US" dirty="0"/>
          </a:p>
          <a:p>
            <a:pPr marL="0" indent="0">
              <a:buNone/>
            </a:pPr>
            <a:r>
              <a:rPr lang="en-US" dirty="0"/>
              <a:t>Based on the table in the previous slide, a filter was used to display the products with a net profit under 20%. This new bar chart can be viewed on the next slide. </a:t>
            </a:r>
          </a:p>
          <a:p>
            <a:pPr marL="0" indent="0">
              <a:buNone/>
            </a:pPr>
            <a:endParaRPr lang="en-US" dirty="0"/>
          </a:p>
          <a:p>
            <a:pPr marL="0" indent="0">
              <a:buNone/>
            </a:pPr>
            <a:r>
              <a:rPr lang="en-US" b="1" dirty="0"/>
              <a:t>Observation:</a:t>
            </a:r>
            <a:r>
              <a:rPr lang="en-US" dirty="0"/>
              <a:t> Based on the following chart, green tea appears to have the worst margins followed by Mint, Amaretto, and then Caffe Mocha. At this point, it is still unclear why these products have performed so poorly. There must be other factors that could explain this poor performance.</a:t>
            </a:r>
          </a:p>
        </p:txBody>
      </p:sp>
    </p:spTree>
    <p:extLst>
      <p:ext uri="{BB962C8B-B14F-4D97-AF65-F5344CB8AC3E}">
        <p14:creationId xmlns:p14="http://schemas.microsoft.com/office/powerpoint/2010/main" val="234404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04B1B73-6505-D7CC-D0EC-6419FA9EEF17}"/>
              </a:ext>
            </a:extLst>
          </p:cNvPr>
          <p:cNvPicPr>
            <a:picLocks noChangeAspect="1"/>
          </p:cNvPicPr>
          <p:nvPr/>
        </p:nvPicPr>
        <p:blipFill>
          <a:blip r:embed="rId2"/>
          <a:stretch>
            <a:fillRect/>
          </a:stretch>
        </p:blipFill>
        <p:spPr>
          <a:xfrm>
            <a:off x="4605051" y="385407"/>
            <a:ext cx="2981898" cy="6087185"/>
          </a:xfrm>
          <a:prstGeom prst="rect">
            <a:avLst/>
          </a:prstGeom>
        </p:spPr>
      </p:pic>
    </p:spTree>
    <p:extLst>
      <p:ext uri="{BB962C8B-B14F-4D97-AF65-F5344CB8AC3E}">
        <p14:creationId xmlns:p14="http://schemas.microsoft.com/office/powerpoint/2010/main" val="2543794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B61F-C5AC-56AF-A318-90E465A347DA}"/>
              </a:ext>
            </a:extLst>
          </p:cNvPr>
          <p:cNvSpPr>
            <a:spLocks noGrp="1"/>
          </p:cNvSpPr>
          <p:nvPr>
            <p:ph type="title"/>
          </p:nvPr>
        </p:nvSpPr>
        <p:spPr/>
        <p:txBody>
          <a:bodyPr>
            <a:normAutofit/>
          </a:bodyPr>
          <a:lstStyle/>
          <a:p>
            <a:r>
              <a:rPr lang="en-US" sz="5401" u="sng" dirty="0"/>
              <a:t>Margins - Product by State</a:t>
            </a:r>
          </a:p>
        </p:txBody>
      </p:sp>
      <p:sp>
        <p:nvSpPr>
          <p:cNvPr id="3" name="Content Placeholder 2">
            <a:extLst>
              <a:ext uri="{FF2B5EF4-FFF2-40B4-BE49-F238E27FC236}">
                <a16:creationId xmlns:a16="http://schemas.microsoft.com/office/drawing/2014/main" id="{EE0B40AA-88DE-F474-7C0B-8A8F16560F5B}"/>
              </a:ext>
            </a:extLst>
          </p:cNvPr>
          <p:cNvSpPr>
            <a:spLocks noGrp="1"/>
          </p:cNvSpPr>
          <p:nvPr>
            <p:ph idx="1"/>
          </p:nvPr>
        </p:nvSpPr>
        <p:spPr/>
        <p:txBody>
          <a:bodyPr>
            <a:normAutofit fontScale="92500" lnSpcReduction="20000"/>
          </a:bodyPr>
          <a:lstStyle/>
          <a:p>
            <a:pPr marL="0" indent="0">
              <a:buNone/>
            </a:pPr>
            <a:r>
              <a:rPr lang="en-US" b="1" dirty="0"/>
              <a:t>Questions:</a:t>
            </a:r>
            <a:r>
              <a:rPr lang="en-US" dirty="0"/>
              <a:t> How could the performance of each product be further examined? What is the performance of each product by state?</a:t>
            </a:r>
          </a:p>
          <a:p>
            <a:pPr marL="0" indent="0">
              <a:buNone/>
            </a:pPr>
            <a:endParaRPr lang="en-US" dirty="0"/>
          </a:p>
          <a:p>
            <a:pPr marL="0" indent="0">
              <a:buNone/>
            </a:pPr>
            <a:r>
              <a:rPr lang="en-US" dirty="0"/>
              <a:t>The gross margin and net profit percentage calculations from before were reused in a new table on the next slide to gauge product margins by state. </a:t>
            </a:r>
          </a:p>
          <a:p>
            <a:pPr marL="0" indent="0">
              <a:buNone/>
            </a:pPr>
            <a:endParaRPr lang="en-US" dirty="0"/>
          </a:p>
          <a:p>
            <a:pPr marL="0" indent="0">
              <a:buNone/>
            </a:pPr>
            <a:r>
              <a:rPr lang="en-US" b="1" dirty="0"/>
              <a:t>Observation:</a:t>
            </a:r>
            <a:r>
              <a:rPr lang="en-US" dirty="0"/>
              <a:t> Based on the gross margins and net profits in the following table, Green Tea in Nevada, Mint and Caffe Mocha in New York, and Amaretto and Decaf Irish Cream in California have some of the lowest margins. There are other negative margins displayed, but they aren’t nearly as low. What this table reveals is that product margins can vary by state. The next step is to get a better view of these low performing products by state.</a:t>
            </a:r>
            <a:endParaRPr lang="en-US" b="1" dirty="0"/>
          </a:p>
        </p:txBody>
      </p:sp>
    </p:spTree>
    <p:extLst>
      <p:ext uri="{BB962C8B-B14F-4D97-AF65-F5344CB8AC3E}">
        <p14:creationId xmlns:p14="http://schemas.microsoft.com/office/powerpoint/2010/main" val="87739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950904-26BD-ECDB-C4C8-443C6A9D505D}"/>
              </a:ext>
            </a:extLst>
          </p:cNvPr>
          <p:cNvPicPr>
            <a:picLocks noChangeAspect="1"/>
          </p:cNvPicPr>
          <p:nvPr/>
        </p:nvPicPr>
        <p:blipFill>
          <a:blip r:embed="rId2"/>
          <a:stretch>
            <a:fillRect/>
          </a:stretch>
        </p:blipFill>
        <p:spPr>
          <a:xfrm>
            <a:off x="1642910" y="383644"/>
            <a:ext cx="8906180" cy="6090714"/>
          </a:xfrm>
          <a:prstGeom prst="rect">
            <a:avLst/>
          </a:prstGeom>
        </p:spPr>
      </p:pic>
    </p:spTree>
    <p:extLst>
      <p:ext uri="{BB962C8B-B14F-4D97-AF65-F5344CB8AC3E}">
        <p14:creationId xmlns:p14="http://schemas.microsoft.com/office/powerpoint/2010/main" val="250454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B61F-C5AC-56AF-A318-90E465A347DA}"/>
              </a:ext>
            </a:extLst>
          </p:cNvPr>
          <p:cNvSpPr>
            <a:spLocks noGrp="1"/>
          </p:cNvSpPr>
          <p:nvPr>
            <p:ph type="title"/>
          </p:nvPr>
        </p:nvSpPr>
        <p:spPr/>
        <p:txBody>
          <a:bodyPr>
            <a:normAutofit/>
          </a:bodyPr>
          <a:lstStyle/>
          <a:p>
            <a:r>
              <a:rPr lang="en-US" sz="5401" u="sng" dirty="0"/>
              <a:t>Margins - Product by State</a:t>
            </a:r>
          </a:p>
        </p:txBody>
      </p:sp>
      <p:sp>
        <p:nvSpPr>
          <p:cNvPr id="3" name="Content Placeholder 2">
            <a:extLst>
              <a:ext uri="{FF2B5EF4-FFF2-40B4-BE49-F238E27FC236}">
                <a16:creationId xmlns:a16="http://schemas.microsoft.com/office/drawing/2014/main" id="{EE0B40AA-88DE-F474-7C0B-8A8F16560F5B}"/>
              </a:ext>
            </a:extLst>
          </p:cNvPr>
          <p:cNvSpPr>
            <a:spLocks noGrp="1"/>
          </p:cNvSpPr>
          <p:nvPr>
            <p:ph idx="1"/>
          </p:nvPr>
        </p:nvSpPr>
        <p:spPr/>
        <p:txBody>
          <a:bodyPr>
            <a:normAutofit lnSpcReduction="10000"/>
          </a:bodyPr>
          <a:lstStyle/>
          <a:p>
            <a:pPr marL="0" indent="0">
              <a:buNone/>
            </a:pPr>
            <a:r>
              <a:rPr lang="en-US" b="1" dirty="0"/>
              <a:t>Questions:</a:t>
            </a:r>
            <a:r>
              <a:rPr lang="en-US" dirty="0"/>
              <a:t> How can the lowest margins for each product by state be displayed separately? </a:t>
            </a:r>
          </a:p>
          <a:p>
            <a:pPr marL="0" indent="0">
              <a:buNone/>
            </a:pPr>
            <a:endParaRPr lang="en-US" dirty="0"/>
          </a:p>
          <a:p>
            <a:pPr marL="0" indent="0">
              <a:buNone/>
            </a:pPr>
            <a:r>
              <a:rPr lang="en-US" dirty="0"/>
              <a:t>With the gross margin slider filter, the range has been adjusted to show the negative values up to and including 0%.</a:t>
            </a:r>
          </a:p>
          <a:p>
            <a:pPr marL="0" indent="0">
              <a:buNone/>
            </a:pPr>
            <a:endParaRPr lang="en-US" dirty="0"/>
          </a:p>
          <a:p>
            <a:pPr marL="0" indent="0">
              <a:buNone/>
            </a:pPr>
            <a:r>
              <a:rPr lang="en-US" b="1" dirty="0"/>
              <a:t>Observation:</a:t>
            </a:r>
            <a:r>
              <a:rPr lang="en-US" dirty="0"/>
              <a:t> Based on the following table, it has become much easier to only visualize the lowest margin products by state. These are the same products that were previously mentioned. The next step was to discover any factors that could explain these negative margins.</a:t>
            </a:r>
            <a:endParaRPr lang="en-US" b="1" dirty="0"/>
          </a:p>
        </p:txBody>
      </p:sp>
    </p:spTree>
    <p:extLst>
      <p:ext uri="{BB962C8B-B14F-4D97-AF65-F5344CB8AC3E}">
        <p14:creationId xmlns:p14="http://schemas.microsoft.com/office/powerpoint/2010/main" val="2278374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31E57C-452D-5FD2-F93E-300809FAF2F8}"/>
              </a:ext>
            </a:extLst>
          </p:cNvPr>
          <p:cNvPicPr>
            <a:picLocks noChangeAspect="1"/>
          </p:cNvPicPr>
          <p:nvPr/>
        </p:nvPicPr>
        <p:blipFill>
          <a:blip r:embed="rId2"/>
          <a:stretch>
            <a:fillRect/>
          </a:stretch>
        </p:blipFill>
        <p:spPr>
          <a:xfrm>
            <a:off x="1645577" y="1491364"/>
            <a:ext cx="8900845" cy="3875274"/>
          </a:xfrm>
          <a:prstGeom prst="rect">
            <a:avLst/>
          </a:prstGeom>
        </p:spPr>
      </p:pic>
    </p:spTree>
    <p:extLst>
      <p:ext uri="{BB962C8B-B14F-4D97-AF65-F5344CB8AC3E}">
        <p14:creationId xmlns:p14="http://schemas.microsoft.com/office/powerpoint/2010/main" val="224765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4B5F-6042-DEBF-4E8C-E4B74FC5DC44}"/>
              </a:ext>
            </a:extLst>
          </p:cNvPr>
          <p:cNvSpPr>
            <a:spLocks noGrp="1"/>
          </p:cNvSpPr>
          <p:nvPr>
            <p:ph type="title"/>
          </p:nvPr>
        </p:nvSpPr>
        <p:spPr/>
        <p:txBody>
          <a:bodyPr>
            <a:normAutofit/>
          </a:bodyPr>
          <a:lstStyle/>
          <a:p>
            <a:r>
              <a:rPr lang="en-US" sz="5400" u="sng" dirty="0"/>
              <a:t>General Question</a:t>
            </a:r>
          </a:p>
        </p:txBody>
      </p:sp>
      <p:sp>
        <p:nvSpPr>
          <p:cNvPr id="3" name="Content Placeholder 2">
            <a:extLst>
              <a:ext uri="{FF2B5EF4-FFF2-40B4-BE49-F238E27FC236}">
                <a16:creationId xmlns:a16="http://schemas.microsoft.com/office/drawing/2014/main" id="{5D5BDC90-0247-5B0D-A206-72337E4956BC}"/>
              </a:ext>
            </a:extLst>
          </p:cNvPr>
          <p:cNvSpPr>
            <a:spLocks noGrp="1"/>
          </p:cNvSpPr>
          <p:nvPr>
            <p:ph idx="1"/>
          </p:nvPr>
        </p:nvSpPr>
        <p:spPr/>
        <p:txBody>
          <a:bodyPr>
            <a:normAutofit fontScale="92500" lnSpcReduction="10000"/>
          </a:bodyPr>
          <a:lstStyle/>
          <a:p>
            <a:pPr marL="0" indent="0">
              <a:buNone/>
            </a:pPr>
            <a:r>
              <a:rPr lang="en-US" b="1" dirty="0"/>
              <a:t>General Question:</a:t>
            </a:r>
            <a:r>
              <a:rPr lang="en-US" dirty="0"/>
              <a:t> What are some potential factors that would lead to a negative gross margin or negative net profit?</a:t>
            </a:r>
          </a:p>
          <a:p>
            <a:pPr marL="0" indent="0">
              <a:buNone/>
            </a:pPr>
            <a:endParaRPr lang="en-US" dirty="0"/>
          </a:p>
          <a:p>
            <a:pPr marL="0" indent="0">
              <a:buNone/>
            </a:pPr>
            <a:r>
              <a:rPr lang="en-US" dirty="0"/>
              <a:t>Profitability for any product requires that sales exceed COGS, and margin exceed total expenses. What this suggests is that the negative margins from the previous slide do not follow this profitability rule. Those products by state must have COGS exceeding sales, and/or total expenses exceeding margin. This has led me to think about inventory and how it may be associated with these low margin products. Furthermore, the money spent on marketing each month is encompassed by total expenses for the corresponding month. The next step is to investigate inventory and determine if it relates to product performance.</a:t>
            </a:r>
          </a:p>
        </p:txBody>
      </p:sp>
    </p:spTree>
    <p:extLst>
      <p:ext uri="{BB962C8B-B14F-4D97-AF65-F5344CB8AC3E}">
        <p14:creationId xmlns:p14="http://schemas.microsoft.com/office/powerpoint/2010/main" val="48025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F74F-768F-0216-3D3E-FC306866A478}"/>
              </a:ext>
            </a:extLst>
          </p:cNvPr>
          <p:cNvSpPr>
            <a:spLocks noGrp="1"/>
          </p:cNvSpPr>
          <p:nvPr>
            <p:ph type="title"/>
          </p:nvPr>
        </p:nvSpPr>
        <p:spPr/>
        <p:txBody>
          <a:bodyPr>
            <a:normAutofit/>
          </a:bodyPr>
          <a:lstStyle/>
          <a:p>
            <a:r>
              <a:rPr lang="en-US" sz="5400" u="sng" dirty="0"/>
              <a:t>Inventory – Product by State</a:t>
            </a:r>
          </a:p>
        </p:txBody>
      </p:sp>
      <p:sp>
        <p:nvSpPr>
          <p:cNvPr id="3" name="Content Placeholder 2">
            <a:extLst>
              <a:ext uri="{FF2B5EF4-FFF2-40B4-BE49-F238E27FC236}">
                <a16:creationId xmlns:a16="http://schemas.microsoft.com/office/drawing/2014/main" id="{DF33B9FF-E2D1-CF5A-1F6F-7FF5065AAD12}"/>
              </a:ext>
            </a:extLst>
          </p:cNvPr>
          <p:cNvSpPr>
            <a:spLocks noGrp="1"/>
          </p:cNvSpPr>
          <p:nvPr>
            <p:ph idx="1"/>
          </p:nvPr>
        </p:nvSpPr>
        <p:spPr/>
        <p:txBody>
          <a:bodyPr>
            <a:normAutofit fontScale="70000" lnSpcReduction="20000"/>
          </a:bodyPr>
          <a:lstStyle/>
          <a:p>
            <a:pPr marL="0" indent="0">
              <a:buNone/>
            </a:pPr>
            <a:r>
              <a:rPr lang="en-US" b="1" dirty="0"/>
              <a:t>Question: </a:t>
            </a:r>
            <a:r>
              <a:rPr lang="en-US" dirty="0"/>
              <a:t>How can inventory be visualized to understand how it may relate to the low margin products by state?</a:t>
            </a:r>
          </a:p>
          <a:p>
            <a:pPr marL="0" indent="0">
              <a:buNone/>
            </a:pPr>
            <a:endParaRPr lang="en-US" dirty="0"/>
          </a:p>
          <a:p>
            <a:pPr marL="0" indent="0">
              <a:buNone/>
            </a:pPr>
            <a:r>
              <a:rPr lang="en-US" dirty="0"/>
              <a:t>A new chart has been created to visualize the level of inventory on hand each month for 2010 - 2011. The chart contains a single value “State” filter and a single value “Product” filter. This “Inventory – Product by State” chart and “Overview – Product by State” chart are displayed in the next five slides for each of the worst performing products by state. Each measure in the “Overview – Product by State” chart displays the corresponding summed value. </a:t>
            </a:r>
          </a:p>
          <a:p>
            <a:pPr marL="0" indent="0">
              <a:buNone/>
            </a:pPr>
            <a:endParaRPr lang="en-US" dirty="0"/>
          </a:p>
          <a:p>
            <a:pPr marL="0" indent="0">
              <a:buNone/>
            </a:pPr>
            <a:r>
              <a:rPr lang="en-US" b="1" dirty="0"/>
              <a:t>Observation: </a:t>
            </a:r>
            <a:r>
              <a:rPr lang="en-US" dirty="0"/>
              <a:t>The next five slides show a very similar pattern in the data for the worst performing products by state. What can be seen is that the inventory on hand has continued to increase each month and then the pattern repeats itself in the following year. There are several issues with this pattern, and it appears to be associated with the lowest negative margin products. The inventory should go down over time and be replenished when it gets low. It appears that the increasing supply of inventory has outpaced the demand and has resulted in lower sales and negative margins. The next step is to do the same thing with the products by state with the highest margins.</a:t>
            </a:r>
          </a:p>
        </p:txBody>
      </p:sp>
    </p:spTree>
    <p:extLst>
      <p:ext uri="{BB962C8B-B14F-4D97-AF65-F5344CB8AC3E}">
        <p14:creationId xmlns:p14="http://schemas.microsoft.com/office/powerpoint/2010/main" val="133858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799B-3351-7182-87A8-52DACCA51F50}"/>
              </a:ext>
            </a:extLst>
          </p:cNvPr>
          <p:cNvSpPr>
            <a:spLocks noGrp="1"/>
          </p:cNvSpPr>
          <p:nvPr>
            <p:ph type="title"/>
          </p:nvPr>
        </p:nvSpPr>
        <p:spPr/>
        <p:txBody>
          <a:bodyPr>
            <a:normAutofit/>
          </a:bodyPr>
          <a:lstStyle/>
          <a:p>
            <a:r>
              <a:rPr lang="en-US" sz="4000" dirty="0"/>
              <a:t>Green Tea | </a:t>
            </a:r>
            <a:br>
              <a:rPr lang="en-US" sz="4000" dirty="0"/>
            </a:br>
            <a:r>
              <a:rPr lang="en-US" sz="4000" dirty="0"/>
              <a:t>Nevada</a:t>
            </a:r>
          </a:p>
        </p:txBody>
      </p:sp>
      <p:pic>
        <p:nvPicPr>
          <p:cNvPr id="8" name="Picture 7">
            <a:extLst>
              <a:ext uri="{FF2B5EF4-FFF2-40B4-BE49-F238E27FC236}">
                <a16:creationId xmlns:a16="http://schemas.microsoft.com/office/drawing/2014/main" id="{B24F435B-114E-74FD-C1A8-DD46022FD995}"/>
              </a:ext>
            </a:extLst>
          </p:cNvPr>
          <p:cNvPicPr>
            <a:picLocks noChangeAspect="1"/>
          </p:cNvPicPr>
          <p:nvPr/>
        </p:nvPicPr>
        <p:blipFill>
          <a:blip r:embed="rId2"/>
          <a:stretch>
            <a:fillRect/>
          </a:stretch>
        </p:blipFill>
        <p:spPr>
          <a:xfrm>
            <a:off x="6686442" y="506895"/>
            <a:ext cx="4667354" cy="5844209"/>
          </a:xfrm>
          <a:prstGeom prst="rect">
            <a:avLst/>
          </a:prstGeom>
        </p:spPr>
      </p:pic>
      <p:pic>
        <p:nvPicPr>
          <p:cNvPr id="15" name="Picture 14">
            <a:extLst>
              <a:ext uri="{FF2B5EF4-FFF2-40B4-BE49-F238E27FC236}">
                <a16:creationId xmlns:a16="http://schemas.microsoft.com/office/drawing/2014/main" id="{D99CD20A-9569-5C37-BF51-09151A8FE076}"/>
              </a:ext>
            </a:extLst>
          </p:cNvPr>
          <p:cNvPicPr>
            <a:picLocks noChangeAspect="1"/>
          </p:cNvPicPr>
          <p:nvPr/>
        </p:nvPicPr>
        <p:blipFill>
          <a:blip r:embed="rId3"/>
          <a:stretch>
            <a:fillRect/>
          </a:stretch>
        </p:blipFill>
        <p:spPr>
          <a:xfrm>
            <a:off x="1954648" y="4168685"/>
            <a:ext cx="3550903" cy="2182420"/>
          </a:xfrm>
          <a:prstGeom prst="rect">
            <a:avLst/>
          </a:prstGeom>
        </p:spPr>
      </p:pic>
    </p:spTree>
    <p:extLst>
      <p:ext uri="{BB962C8B-B14F-4D97-AF65-F5344CB8AC3E}">
        <p14:creationId xmlns:p14="http://schemas.microsoft.com/office/powerpoint/2010/main" val="2243169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86CE-7CCA-22E9-9049-182CC7439DC5}"/>
              </a:ext>
            </a:extLst>
          </p:cNvPr>
          <p:cNvSpPr>
            <a:spLocks noGrp="1"/>
          </p:cNvSpPr>
          <p:nvPr>
            <p:ph type="title"/>
          </p:nvPr>
        </p:nvSpPr>
        <p:spPr/>
        <p:txBody>
          <a:bodyPr>
            <a:normAutofit/>
          </a:bodyPr>
          <a:lstStyle/>
          <a:p>
            <a:r>
              <a:rPr lang="en-US" sz="4000" dirty="0"/>
              <a:t>Mint | </a:t>
            </a:r>
            <a:br>
              <a:rPr lang="en-US" sz="4000" dirty="0"/>
            </a:br>
            <a:r>
              <a:rPr lang="en-US" sz="4000" dirty="0"/>
              <a:t>New York</a:t>
            </a:r>
          </a:p>
        </p:txBody>
      </p:sp>
      <p:pic>
        <p:nvPicPr>
          <p:cNvPr id="4" name="Picture 3">
            <a:extLst>
              <a:ext uri="{FF2B5EF4-FFF2-40B4-BE49-F238E27FC236}">
                <a16:creationId xmlns:a16="http://schemas.microsoft.com/office/drawing/2014/main" id="{C09C1C7A-A507-F543-2506-408B73BEF231}"/>
              </a:ext>
            </a:extLst>
          </p:cNvPr>
          <p:cNvPicPr>
            <a:picLocks noChangeAspect="1"/>
          </p:cNvPicPr>
          <p:nvPr/>
        </p:nvPicPr>
        <p:blipFill>
          <a:blip r:embed="rId2"/>
          <a:stretch>
            <a:fillRect/>
          </a:stretch>
        </p:blipFill>
        <p:spPr>
          <a:xfrm>
            <a:off x="6686433" y="449912"/>
            <a:ext cx="4667353" cy="5901192"/>
          </a:xfrm>
          <a:prstGeom prst="rect">
            <a:avLst/>
          </a:prstGeom>
        </p:spPr>
      </p:pic>
      <p:pic>
        <p:nvPicPr>
          <p:cNvPr id="12" name="Picture 11">
            <a:extLst>
              <a:ext uri="{FF2B5EF4-FFF2-40B4-BE49-F238E27FC236}">
                <a16:creationId xmlns:a16="http://schemas.microsoft.com/office/drawing/2014/main" id="{5ED182D8-F2CE-DA5A-6658-BCD8DB6DCCF6}"/>
              </a:ext>
            </a:extLst>
          </p:cNvPr>
          <p:cNvPicPr>
            <a:picLocks noChangeAspect="1"/>
          </p:cNvPicPr>
          <p:nvPr/>
        </p:nvPicPr>
        <p:blipFill>
          <a:blip r:embed="rId3"/>
          <a:stretch>
            <a:fillRect/>
          </a:stretch>
        </p:blipFill>
        <p:spPr>
          <a:xfrm>
            <a:off x="1954630" y="4168684"/>
            <a:ext cx="3530907" cy="2182420"/>
          </a:xfrm>
          <a:prstGeom prst="rect">
            <a:avLst/>
          </a:prstGeom>
        </p:spPr>
      </p:pic>
    </p:spTree>
    <p:extLst>
      <p:ext uri="{BB962C8B-B14F-4D97-AF65-F5344CB8AC3E}">
        <p14:creationId xmlns:p14="http://schemas.microsoft.com/office/powerpoint/2010/main" val="1646012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E83E-19F3-59FC-530A-03B45186E7C8}"/>
              </a:ext>
            </a:extLst>
          </p:cNvPr>
          <p:cNvSpPr>
            <a:spLocks noGrp="1"/>
          </p:cNvSpPr>
          <p:nvPr>
            <p:ph type="title"/>
          </p:nvPr>
        </p:nvSpPr>
        <p:spPr/>
        <p:txBody>
          <a:bodyPr>
            <a:normAutofit/>
          </a:bodyPr>
          <a:lstStyle/>
          <a:p>
            <a:r>
              <a:rPr lang="en-US" sz="5401" u="sng" dirty="0"/>
              <a:t>Acquire &amp; Clean The Data</a:t>
            </a:r>
          </a:p>
        </p:txBody>
      </p:sp>
      <p:sp>
        <p:nvSpPr>
          <p:cNvPr id="3" name="Content Placeholder 2">
            <a:extLst>
              <a:ext uri="{FF2B5EF4-FFF2-40B4-BE49-F238E27FC236}">
                <a16:creationId xmlns:a16="http://schemas.microsoft.com/office/drawing/2014/main" id="{E1A29067-0134-32BF-94C5-5763493EB738}"/>
              </a:ext>
            </a:extLst>
          </p:cNvPr>
          <p:cNvSpPr>
            <a:spLocks noGrp="1"/>
          </p:cNvSpPr>
          <p:nvPr>
            <p:ph idx="1"/>
          </p:nvPr>
        </p:nvSpPr>
        <p:spPr>
          <a:xfrm>
            <a:off x="838202" y="1929385"/>
            <a:ext cx="10515600" cy="4251961"/>
          </a:xfrm>
        </p:spPr>
        <p:txBody>
          <a:bodyPr>
            <a:normAutofit/>
          </a:bodyPr>
          <a:lstStyle/>
          <a:p>
            <a:pPr marL="0" indent="0">
              <a:buNone/>
            </a:pPr>
            <a:r>
              <a:rPr lang="en-US" sz="2400" dirty="0"/>
              <a:t>Before the analysis could begin, the data had to be acquired and then cleaned. The data was loaded into Excel and the inconsistencies in the data were ironed out. The assumption was that the values in the sales, COGS, and total expenses columns were correct whereas several values in the profit and margin columns were incorrect. The static values in the profit and margin columns were replaced with the appropriate formulas to get the correct values and consistency that was needed. The following two slides provide a visual summary of the dirty data and the clean data. The “Sum of Columns” data at the bottom summarizes what has changed; this data was removed and then the sheet was opened into Tableau.</a:t>
            </a:r>
          </a:p>
          <a:p>
            <a:endParaRPr lang="en-US" sz="2201" dirty="0"/>
          </a:p>
        </p:txBody>
      </p:sp>
    </p:spTree>
    <p:extLst>
      <p:ext uri="{BB962C8B-B14F-4D97-AF65-F5344CB8AC3E}">
        <p14:creationId xmlns:p14="http://schemas.microsoft.com/office/powerpoint/2010/main" val="2182589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99F7-736A-F648-5CC9-D02DB44FBF30}"/>
              </a:ext>
            </a:extLst>
          </p:cNvPr>
          <p:cNvSpPr>
            <a:spLocks noGrp="1"/>
          </p:cNvSpPr>
          <p:nvPr>
            <p:ph type="title"/>
          </p:nvPr>
        </p:nvSpPr>
        <p:spPr/>
        <p:txBody>
          <a:bodyPr>
            <a:normAutofit/>
          </a:bodyPr>
          <a:lstStyle/>
          <a:p>
            <a:r>
              <a:rPr lang="en-US" sz="4000" dirty="0"/>
              <a:t>Caffe Mocha | </a:t>
            </a:r>
            <a:br>
              <a:rPr lang="en-US" sz="4000" dirty="0"/>
            </a:br>
            <a:r>
              <a:rPr lang="en-US" sz="4000" dirty="0"/>
              <a:t>New York</a:t>
            </a:r>
          </a:p>
        </p:txBody>
      </p:sp>
      <p:pic>
        <p:nvPicPr>
          <p:cNvPr id="5" name="Picture 4">
            <a:extLst>
              <a:ext uri="{FF2B5EF4-FFF2-40B4-BE49-F238E27FC236}">
                <a16:creationId xmlns:a16="http://schemas.microsoft.com/office/drawing/2014/main" id="{90D58B37-4062-A819-B37A-23218656B6FA}"/>
              </a:ext>
            </a:extLst>
          </p:cNvPr>
          <p:cNvPicPr>
            <a:picLocks noChangeAspect="1"/>
          </p:cNvPicPr>
          <p:nvPr/>
        </p:nvPicPr>
        <p:blipFill>
          <a:blip r:embed="rId2"/>
          <a:stretch>
            <a:fillRect/>
          </a:stretch>
        </p:blipFill>
        <p:spPr>
          <a:xfrm>
            <a:off x="6686415" y="449911"/>
            <a:ext cx="4667353" cy="5901193"/>
          </a:xfrm>
          <a:prstGeom prst="rect">
            <a:avLst/>
          </a:prstGeom>
        </p:spPr>
      </p:pic>
      <p:pic>
        <p:nvPicPr>
          <p:cNvPr id="14" name="Picture 13">
            <a:extLst>
              <a:ext uri="{FF2B5EF4-FFF2-40B4-BE49-F238E27FC236}">
                <a16:creationId xmlns:a16="http://schemas.microsoft.com/office/drawing/2014/main" id="{21DE020F-3E01-A398-A4DB-F6EAB898F6A0}"/>
              </a:ext>
            </a:extLst>
          </p:cNvPr>
          <p:cNvPicPr>
            <a:picLocks noChangeAspect="1"/>
          </p:cNvPicPr>
          <p:nvPr/>
        </p:nvPicPr>
        <p:blipFill>
          <a:blip r:embed="rId3"/>
          <a:stretch>
            <a:fillRect/>
          </a:stretch>
        </p:blipFill>
        <p:spPr>
          <a:xfrm>
            <a:off x="1954594" y="4177619"/>
            <a:ext cx="3550920" cy="2173485"/>
          </a:xfrm>
          <a:prstGeom prst="rect">
            <a:avLst/>
          </a:prstGeom>
        </p:spPr>
      </p:pic>
    </p:spTree>
    <p:extLst>
      <p:ext uri="{BB962C8B-B14F-4D97-AF65-F5344CB8AC3E}">
        <p14:creationId xmlns:p14="http://schemas.microsoft.com/office/powerpoint/2010/main" val="120677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1C5F-E051-B6BF-7B84-8D0AF551BB05}"/>
              </a:ext>
            </a:extLst>
          </p:cNvPr>
          <p:cNvSpPr>
            <a:spLocks noGrp="1"/>
          </p:cNvSpPr>
          <p:nvPr>
            <p:ph type="title"/>
          </p:nvPr>
        </p:nvSpPr>
        <p:spPr/>
        <p:txBody>
          <a:bodyPr>
            <a:normAutofit/>
          </a:bodyPr>
          <a:lstStyle/>
          <a:p>
            <a:r>
              <a:rPr lang="en-US" sz="4000" dirty="0"/>
              <a:t>Decaf Irish Cream | </a:t>
            </a:r>
            <a:br>
              <a:rPr lang="en-US" sz="4000" dirty="0"/>
            </a:br>
            <a:r>
              <a:rPr lang="en-US" sz="4000" dirty="0"/>
              <a:t>California</a:t>
            </a:r>
          </a:p>
        </p:txBody>
      </p:sp>
      <p:pic>
        <p:nvPicPr>
          <p:cNvPr id="7" name="Picture 6">
            <a:extLst>
              <a:ext uri="{FF2B5EF4-FFF2-40B4-BE49-F238E27FC236}">
                <a16:creationId xmlns:a16="http://schemas.microsoft.com/office/drawing/2014/main" id="{EC1A4F04-B53E-097F-432E-CFAD01987B85}"/>
              </a:ext>
            </a:extLst>
          </p:cNvPr>
          <p:cNvPicPr>
            <a:picLocks noChangeAspect="1"/>
          </p:cNvPicPr>
          <p:nvPr/>
        </p:nvPicPr>
        <p:blipFill>
          <a:blip r:embed="rId2"/>
          <a:stretch>
            <a:fillRect/>
          </a:stretch>
        </p:blipFill>
        <p:spPr>
          <a:xfrm>
            <a:off x="6686378" y="449911"/>
            <a:ext cx="4667353" cy="5901193"/>
          </a:xfrm>
          <a:prstGeom prst="rect">
            <a:avLst/>
          </a:prstGeom>
        </p:spPr>
      </p:pic>
      <p:pic>
        <p:nvPicPr>
          <p:cNvPr id="15" name="Picture 14">
            <a:extLst>
              <a:ext uri="{FF2B5EF4-FFF2-40B4-BE49-F238E27FC236}">
                <a16:creationId xmlns:a16="http://schemas.microsoft.com/office/drawing/2014/main" id="{F9F44007-21B8-765C-8BB7-A65D5A9C55D5}"/>
              </a:ext>
            </a:extLst>
          </p:cNvPr>
          <p:cNvPicPr>
            <a:picLocks noChangeAspect="1"/>
          </p:cNvPicPr>
          <p:nvPr/>
        </p:nvPicPr>
        <p:blipFill>
          <a:blip r:embed="rId3"/>
          <a:stretch>
            <a:fillRect/>
          </a:stretch>
        </p:blipFill>
        <p:spPr>
          <a:xfrm>
            <a:off x="1954520" y="4168683"/>
            <a:ext cx="3565358" cy="2207127"/>
          </a:xfrm>
          <a:prstGeom prst="rect">
            <a:avLst/>
          </a:prstGeom>
        </p:spPr>
      </p:pic>
    </p:spTree>
    <p:extLst>
      <p:ext uri="{BB962C8B-B14F-4D97-AF65-F5344CB8AC3E}">
        <p14:creationId xmlns:p14="http://schemas.microsoft.com/office/powerpoint/2010/main" val="185996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36A9-7DA9-F949-5BD2-428FCB7BFBA0}"/>
              </a:ext>
            </a:extLst>
          </p:cNvPr>
          <p:cNvSpPr>
            <a:spLocks noGrp="1"/>
          </p:cNvSpPr>
          <p:nvPr>
            <p:ph type="title"/>
          </p:nvPr>
        </p:nvSpPr>
        <p:spPr/>
        <p:txBody>
          <a:bodyPr>
            <a:normAutofit/>
          </a:bodyPr>
          <a:lstStyle/>
          <a:p>
            <a:r>
              <a:rPr lang="en-US" sz="4000" dirty="0"/>
              <a:t>Amaretto | </a:t>
            </a:r>
            <a:br>
              <a:rPr lang="en-US" sz="4000" dirty="0"/>
            </a:br>
            <a:r>
              <a:rPr lang="en-US" sz="4000" dirty="0"/>
              <a:t>California</a:t>
            </a:r>
          </a:p>
        </p:txBody>
      </p:sp>
      <p:pic>
        <p:nvPicPr>
          <p:cNvPr id="5" name="Picture 4">
            <a:extLst>
              <a:ext uri="{FF2B5EF4-FFF2-40B4-BE49-F238E27FC236}">
                <a16:creationId xmlns:a16="http://schemas.microsoft.com/office/drawing/2014/main" id="{1E4DA231-C52D-FBF7-80DD-7525631CC129}"/>
              </a:ext>
            </a:extLst>
          </p:cNvPr>
          <p:cNvPicPr>
            <a:picLocks noChangeAspect="1"/>
          </p:cNvPicPr>
          <p:nvPr/>
        </p:nvPicPr>
        <p:blipFill>
          <a:blip r:embed="rId2"/>
          <a:stretch>
            <a:fillRect/>
          </a:stretch>
        </p:blipFill>
        <p:spPr>
          <a:xfrm>
            <a:off x="6686304" y="449913"/>
            <a:ext cx="4667353" cy="5901192"/>
          </a:xfrm>
          <a:prstGeom prst="rect">
            <a:avLst/>
          </a:prstGeom>
        </p:spPr>
      </p:pic>
      <p:pic>
        <p:nvPicPr>
          <p:cNvPr id="8" name="Picture 7">
            <a:extLst>
              <a:ext uri="{FF2B5EF4-FFF2-40B4-BE49-F238E27FC236}">
                <a16:creationId xmlns:a16="http://schemas.microsoft.com/office/drawing/2014/main" id="{A0E21095-E831-0EE8-75AD-D394E722A7ED}"/>
              </a:ext>
            </a:extLst>
          </p:cNvPr>
          <p:cNvPicPr>
            <a:picLocks noChangeAspect="1"/>
          </p:cNvPicPr>
          <p:nvPr/>
        </p:nvPicPr>
        <p:blipFill>
          <a:blip r:embed="rId3"/>
          <a:stretch>
            <a:fillRect/>
          </a:stretch>
        </p:blipFill>
        <p:spPr>
          <a:xfrm>
            <a:off x="1954373" y="4168684"/>
            <a:ext cx="3559845" cy="2185870"/>
          </a:xfrm>
          <a:prstGeom prst="rect">
            <a:avLst/>
          </a:prstGeom>
        </p:spPr>
      </p:pic>
    </p:spTree>
    <p:extLst>
      <p:ext uri="{BB962C8B-B14F-4D97-AF65-F5344CB8AC3E}">
        <p14:creationId xmlns:p14="http://schemas.microsoft.com/office/powerpoint/2010/main" val="1878147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F876-7DBC-02BE-67F7-D08BFE6E8BBC}"/>
              </a:ext>
            </a:extLst>
          </p:cNvPr>
          <p:cNvSpPr>
            <a:spLocks noGrp="1"/>
          </p:cNvSpPr>
          <p:nvPr>
            <p:ph type="title"/>
          </p:nvPr>
        </p:nvSpPr>
        <p:spPr/>
        <p:txBody>
          <a:bodyPr>
            <a:normAutofit/>
          </a:bodyPr>
          <a:lstStyle/>
          <a:p>
            <a:r>
              <a:rPr lang="en-US" sz="5400" u="sng" dirty="0"/>
              <a:t>Inventory – Product by State</a:t>
            </a:r>
          </a:p>
        </p:txBody>
      </p:sp>
      <p:sp>
        <p:nvSpPr>
          <p:cNvPr id="3" name="Content Placeholder 2">
            <a:extLst>
              <a:ext uri="{FF2B5EF4-FFF2-40B4-BE49-F238E27FC236}">
                <a16:creationId xmlns:a16="http://schemas.microsoft.com/office/drawing/2014/main" id="{BC5C71FE-10EB-6B95-7400-E53A53FC9D1F}"/>
              </a:ext>
            </a:extLst>
          </p:cNvPr>
          <p:cNvSpPr>
            <a:spLocks noGrp="1"/>
          </p:cNvSpPr>
          <p:nvPr>
            <p:ph idx="1"/>
          </p:nvPr>
        </p:nvSpPr>
        <p:spPr/>
        <p:txBody>
          <a:bodyPr>
            <a:normAutofit fontScale="92500" lnSpcReduction="10000"/>
          </a:bodyPr>
          <a:lstStyle/>
          <a:p>
            <a:pPr marL="0" indent="0">
              <a:buNone/>
            </a:pPr>
            <a:r>
              <a:rPr lang="en-US" b="1" dirty="0"/>
              <a:t>Question:</a:t>
            </a:r>
            <a:r>
              <a:rPr lang="en-US" dirty="0"/>
              <a:t> What are some of the most profitable products by state?</a:t>
            </a:r>
          </a:p>
          <a:p>
            <a:pPr marL="0" indent="0">
              <a:buNone/>
            </a:pPr>
            <a:endParaRPr lang="en-US" dirty="0"/>
          </a:p>
          <a:p>
            <a:pPr marL="0" indent="0">
              <a:buNone/>
            </a:pPr>
            <a:r>
              <a:rPr lang="en-US" dirty="0"/>
              <a:t>Now that a repeatable pattern in the inventory for those products have been identified, maybe there is a pattern in the inventory for the most profitable products by state. The next slide contains a table with the highest margins for products by state. </a:t>
            </a:r>
          </a:p>
          <a:p>
            <a:pPr marL="0" indent="0">
              <a:buNone/>
            </a:pPr>
            <a:endParaRPr lang="en-US" dirty="0"/>
          </a:p>
          <a:p>
            <a:pPr marL="0" indent="0">
              <a:buNone/>
            </a:pPr>
            <a:r>
              <a:rPr lang="en-US" b="1" dirty="0"/>
              <a:t>Observation: </a:t>
            </a:r>
            <a:r>
              <a:rPr lang="en-US" dirty="0"/>
              <a:t>The next slide shows the three most profitable products by state. The next step is to look for patterns in the inventory data based on these products. Once this is completed, the inventory charts for the negative and positive margin products can be compared. </a:t>
            </a:r>
          </a:p>
        </p:txBody>
      </p:sp>
    </p:spTree>
    <p:extLst>
      <p:ext uri="{BB962C8B-B14F-4D97-AF65-F5344CB8AC3E}">
        <p14:creationId xmlns:p14="http://schemas.microsoft.com/office/powerpoint/2010/main" val="4027902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842B93-2352-3558-E507-48C8AC02CD52}"/>
              </a:ext>
            </a:extLst>
          </p:cNvPr>
          <p:cNvPicPr>
            <a:picLocks noChangeAspect="1"/>
          </p:cNvPicPr>
          <p:nvPr/>
        </p:nvPicPr>
        <p:blipFill>
          <a:blip r:embed="rId2"/>
          <a:stretch>
            <a:fillRect/>
          </a:stretch>
        </p:blipFill>
        <p:spPr>
          <a:xfrm>
            <a:off x="1645576" y="1089087"/>
            <a:ext cx="8900845" cy="4679826"/>
          </a:xfrm>
          <a:prstGeom prst="rect">
            <a:avLst/>
          </a:prstGeom>
        </p:spPr>
      </p:pic>
    </p:spTree>
    <p:extLst>
      <p:ext uri="{BB962C8B-B14F-4D97-AF65-F5344CB8AC3E}">
        <p14:creationId xmlns:p14="http://schemas.microsoft.com/office/powerpoint/2010/main" val="77910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FC96-DDE4-5E31-D19C-7CD12CEE36F3}"/>
              </a:ext>
            </a:extLst>
          </p:cNvPr>
          <p:cNvSpPr>
            <a:spLocks noGrp="1"/>
          </p:cNvSpPr>
          <p:nvPr>
            <p:ph type="title"/>
          </p:nvPr>
        </p:nvSpPr>
        <p:spPr/>
        <p:txBody>
          <a:bodyPr>
            <a:normAutofit/>
          </a:bodyPr>
          <a:lstStyle/>
          <a:p>
            <a:r>
              <a:rPr lang="en-US" sz="5400" u="sng" dirty="0"/>
              <a:t>Inventory – Product by State</a:t>
            </a:r>
          </a:p>
        </p:txBody>
      </p:sp>
      <p:sp>
        <p:nvSpPr>
          <p:cNvPr id="3" name="Content Placeholder 2">
            <a:extLst>
              <a:ext uri="{FF2B5EF4-FFF2-40B4-BE49-F238E27FC236}">
                <a16:creationId xmlns:a16="http://schemas.microsoft.com/office/drawing/2014/main" id="{26582508-DC16-9902-7E06-EBC1AF2C8ABF}"/>
              </a:ext>
            </a:extLst>
          </p:cNvPr>
          <p:cNvSpPr>
            <a:spLocks noGrp="1"/>
          </p:cNvSpPr>
          <p:nvPr>
            <p:ph idx="1"/>
          </p:nvPr>
        </p:nvSpPr>
        <p:spPr/>
        <p:txBody>
          <a:bodyPr>
            <a:normAutofit fontScale="85000" lnSpcReduction="20000"/>
          </a:bodyPr>
          <a:lstStyle/>
          <a:p>
            <a:pPr marL="0" indent="0">
              <a:buNone/>
            </a:pPr>
            <a:r>
              <a:rPr lang="en-US" b="1" dirty="0"/>
              <a:t>Question: </a:t>
            </a:r>
            <a:r>
              <a:rPr lang="en-US" dirty="0"/>
              <a:t>What does the “Inventory – Product by State” chart look like for these high margin products by state?</a:t>
            </a:r>
          </a:p>
          <a:p>
            <a:endParaRPr lang="en-US" dirty="0"/>
          </a:p>
          <a:p>
            <a:pPr marL="0" indent="0">
              <a:buNone/>
            </a:pPr>
            <a:r>
              <a:rPr lang="en-US" b="1" dirty="0"/>
              <a:t>Observation:</a:t>
            </a:r>
            <a:r>
              <a:rPr lang="en-US" dirty="0"/>
              <a:t> The high margins of these products appear to be associated with a downward pattern in inventory over time. The COGS are very low, and the inventory appears to be decreasing at a healthy pace which explains the high sales numbers. One problem with these charts is that the inventory is not being used to its full potential. If the assumption is that this inventory pattern will remain the same each year, then the quantity acquired at the beginning of each year could be lowered to approximately 500. This could potentially result in less wasted inventory and even higher margins. Another potential issue here is that these three products have very similar numbers to one another and their “Inventory – Product by State” charts are exactly the same. This could be a coincidence or maybe the values in the data file for these products have been entered incorrectly. </a:t>
            </a:r>
          </a:p>
        </p:txBody>
      </p:sp>
    </p:spTree>
    <p:extLst>
      <p:ext uri="{BB962C8B-B14F-4D97-AF65-F5344CB8AC3E}">
        <p14:creationId xmlns:p14="http://schemas.microsoft.com/office/powerpoint/2010/main" val="67554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p:txBody>
          <a:bodyPr>
            <a:normAutofit/>
          </a:bodyPr>
          <a:lstStyle/>
          <a:p>
            <a:r>
              <a:rPr lang="en-US" sz="4000" dirty="0"/>
              <a:t>Caffe Latte | </a:t>
            </a:r>
            <a:br>
              <a:rPr lang="en-US" sz="4000" dirty="0"/>
            </a:br>
            <a:r>
              <a:rPr lang="en-US" sz="4000" dirty="0"/>
              <a:t>Nevada</a:t>
            </a:r>
          </a:p>
        </p:txBody>
      </p:sp>
      <p:pic>
        <p:nvPicPr>
          <p:cNvPr id="4" name="Picture 3">
            <a:extLst>
              <a:ext uri="{FF2B5EF4-FFF2-40B4-BE49-F238E27FC236}">
                <a16:creationId xmlns:a16="http://schemas.microsoft.com/office/drawing/2014/main" id="{28AE5629-299D-0B1F-F820-6B0C94A4B2CB}"/>
              </a:ext>
            </a:extLst>
          </p:cNvPr>
          <p:cNvPicPr>
            <a:picLocks noChangeAspect="1"/>
          </p:cNvPicPr>
          <p:nvPr/>
        </p:nvPicPr>
        <p:blipFill>
          <a:blip r:embed="rId2"/>
          <a:stretch>
            <a:fillRect/>
          </a:stretch>
        </p:blipFill>
        <p:spPr>
          <a:xfrm>
            <a:off x="6686010" y="449541"/>
            <a:ext cx="4667647" cy="5901564"/>
          </a:xfrm>
          <a:prstGeom prst="rect">
            <a:avLst/>
          </a:prstGeom>
        </p:spPr>
      </p:pic>
      <p:pic>
        <p:nvPicPr>
          <p:cNvPr id="5" name="Picture 4">
            <a:extLst>
              <a:ext uri="{FF2B5EF4-FFF2-40B4-BE49-F238E27FC236}">
                <a16:creationId xmlns:a16="http://schemas.microsoft.com/office/drawing/2014/main" id="{F7D4E833-34A9-E634-C4B2-94D9D044168A}"/>
              </a:ext>
            </a:extLst>
          </p:cNvPr>
          <p:cNvPicPr>
            <a:picLocks noChangeAspect="1"/>
          </p:cNvPicPr>
          <p:nvPr/>
        </p:nvPicPr>
        <p:blipFill>
          <a:blip r:embed="rId3"/>
          <a:stretch>
            <a:fillRect/>
          </a:stretch>
        </p:blipFill>
        <p:spPr>
          <a:xfrm>
            <a:off x="1953940" y="4168336"/>
            <a:ext cx="3551471" cy="2182769"/>
          </a:xfrm>
          <a:prstGeom prst="rect">
            <a:avLst/>
          </a:prstGeom>
        </p:spPr>
      </p:pic>
    </p:spTree>
    <p:extLst>
      <p:ext uri="{BB962C8B-B14F-4D97-AF65-F5344CB8AC3E}">
        <p14:creationId xmlns:p14="http://schemas.microsoft.com/office/powerpoint/2010/main" val="2676235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a:xfrm>
            <a:off x="838343" y="360156"/>
            <a:ext cx="10515600" cy="1325563"/>
          </a:xfrm>
        </p:spPr>
        <p:txBody>
          <a:bodyPr>
            <a:noAutofit/>
          </a:bodyPr>
          <a:lstStyle/>
          <a:p>
            <a:r>
              <a:rPr lang="en-US" sz="4000" dirty="0"/>
              <a:t>Decaf Espresso | </a:t>
            </a:r>
            <a:br>
              <a:rPr lang="en-US" sz="4000" dirty="0"/>
            </a:br>
            <a:r>
              <a:rPr lang="en-US" sz="4000" dirty="0"/>
              <a:t>Iowa</a:t>
            </a:r>
          </a:p>
        </p:txBody>
      </p:sp>
      <p:pic>
        <p:nvPicPr>
          <p:cNvPr id="3" name="Picture 2">
            <a:extLst>
              <a:ext uri="{FF2B5EF4-FFF2-40B4-BE49-F238E27FC236}">
                <a16:creationId xmlns:a16="http://schemas.microsoft.com/office/drawing/2014/main" id="{E5D3AFA2-0D17-AE53-CF22-D700F69499EC}"/>
              </a:ext>
            </a:extLst>
          </p:cNvPr>
          <p:cNvPicPr>
            <a:picLocks noChangeAspect="1"/>
          </p:cNvPicPr>
          <p:nvPr/>
        </p:nvPicPr>
        <p:blipFill>
          <a:blip r:embed="rId2"/>
          <a:stretch>
            <a:fillRect/>
          </a:stretch>
        </p:blipFill>
        <p:spPr>
          <a:xfrm>
            <a:off x="6686157" y="449726"/>
            <a:ext cx="4667500" cy="5901379"/>
          </a:xfrm>
          <a:prstGeom prst="rect">
            <a:avLst/>
          </a:prstGeom>
        </p:spPr>
      </p:pic>
      <p:pic>
        <p:nvPicPr>
          <p:cNvPr id="4" name="Picture 3">
            <a:extLst>
              <a:ext uri="{FF2B5EF4-FFF2-40B4-BE49-F238E27FC236}">
                <a16:creationId xmlns:a16="http://schemas.microsoft.com/office/drawing/2014/main" id="{04AA88DC-6158-BDF8-C4AF-3C9BDACE6CF0}"/>
              </a:ext>
            </a:extLst>
          </p:cNvPr>
          <p:cNvPicPr>
            <a:picLocks noChangeAspect="1"/>
          </p:cNvPicPr>
          <p:nvPr/>
        </p:nvPicPr>
        <p:blipFill>
          <a:blip r:embed="rId3"/>
          <a:stretch>
            <a:fillRect/>
          </a:stretch>
        </p:blipFill>
        <p:spPr>
          <a:xfrm>
            <a:off x="1954226" y="4152575"/>
            <a:ext cx="3551471" cy="2198530"/>
          </a:xfrm>
          <a:prstGeom prst="rect">
            <a:avLst/>
          </a:prstGeom>
        </p:spPr>
      </p:pic>
    </p:spTree>
    <p:extLst>
      <p:ext uri="{BB962C8B-B14F-4D97-AF65-F5344CB8AC3E}">
        <p14:creationId xmlns:p14="http://schemas.microsoft.com/office/powerpoint/2010/main" val="315918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p:txBody>
          <a:bodyPr>
            <a:noAutofit/>
          </a:bodyPr>
          <a:lstStyle/>
          <a:p>
            <a:r>
              <a:rPr lang="en-US" sz="4000" dirty="0"/>
              <a:t>Green Tea | </a:t>
            </a:r>
            <a:br>
              <a:rPr lang="en-US" sz="4000" dirty="0"/>
            </a:br>
            <a:r>
              <a:rPr lang="en-US" sz="4000" dirty="0"/>
              <a:t>New Hampshire</a:t>
            </a:r>
          </a:p>
        </p:txBody>
      </p:sp>
      <p:pic>
        <p:nvPicPr>
          <p:cNvPr id="3" name="Picture 2">
            <a:extLst>
              <a:ext uri="{FF2B5EF4-FFF2-40B4-BE49-F238E27FC236}">
                <a16:creationId xmlns:a16="http://schemas.microsoft.com/office/drawing/2014/main" id="{CC8657B3-60B8-2C46-4CEC-E2D5CF163197}"/>
              </a:ext>
            </a:extLst>
          </p:cNvPr>
          <p:cNvPicPr>
            <a:picLocks noChangeAspect="1"/>
          </p:cNvPicPr>
          <p:nvPr/>
        </p:nvPicPr>
        <p:blipFill>
          <a:blip r:embed="rId2"/>
          <a:stretch>
            <a:fillRect/>
          </a:stretch>
        </p:blipFill>
        <p:spPr>
          <a:xfrm>
            <a:off x="1954079" y="4152575"/>
            <a:ext cx="3551470" cy="2160996"/>
          </a:xfrm>
          <a:prstGeom prst="rect">
            <a:avLst/>
          </a:prstGeom>
        </p:spPr>
      </p:pic>
      <p:pic>
        <p:nvPicPr>
          <p:cNvPr id="4" name="Picture 3">
            <a:extLst>
              <a:ext uri="{FF2B5EF4-FFF2-40B4-BE49-F238E27FC236}">
                <a16:creationId xmlns:a16="http://schemas.microsoft.com/office/drawing/2014/main" id="{F81A7F76-A9A7-48D2-540A-03EE5491362E}"/>
              </a:ext>
            </a:extLst>
          </p:cNvPr>
          <p:cNvPicPr>
            <a:picLocks noChangeAspect="1"/>
          </p:cNvPicPr>
          <p:nvPr/>
        </p:nvPicPr>
        <p:blipFill>
          <a:blip r:embed="rId3"/>
          <a:stretch>
            <a:fillRect/>
          </a:stretch>
        </p:blipFill>
        <p:spPr>
          <a:xfrm>
            <a:off x="6686010" y="449728"/>
            <a:ext cx="4667500" cy="5901378"/>
          </a:xfrm>
          <a:prstGeom prst="rect">
            <a:avLst/>
          </a:prstGeom>
        </p:spPr>
      </p:pic>
    </p:spTree>
    <p:extLst>
      <p:ext uri="{BB962C8B-B14F-4D97-AF65-F5344CB8AC3E}">
        <p14:creationId xmlns:p14="http://schemas.microsoft.com/office/powerpoint/2010/main" val="369746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9C5A-608A-F392-02A4-1A3F93737217}"/>
              </a:ext>
            </a:extLst>
          </p:cNvPr>
          <p:cNvSpPr>
            <a:spLocks noGrp="1"/>
          </p:cNvSpPr>
          <p:nvPr>
            <p:ph type="title"/>
          </p:nvPr>
        </p:nvSpPr>
        <p:spPr/>
        <p:txBody>
          <a:bodyPr>
            <a:normAutofit/>
          </a:bodyPr>
          <a:lstStyle/>
          <a:p>
            <a:r>
              <a:rPr lang="en-US" sz="5400" u="sng" dirty="0"/>
              <a:t>Issue 1</a:t>
            </a:r>
          </a:p>
        </p:txBody>
      </p:sp>
      <p:sp>
        <p:nvSpPr>
          <p:cNvPr id="3" name="Content Placeholder 2">
            <a:extLst>
              <a:ext uri="{FF2B5EF4-FFF2-40B4-BE49-F238E27FC236}">
                <a16:creationId xmlns:a16="http://schemas.microsoft.com/office/drawing/2014/main" id="{65CC3CF0-F948-1ABA-F27E-E722073D11E7}"/>
              </a:ext>
            </a:extLst>
          </p:cNvPr>
          <p:cNvSpPr>
            <a:spLocks noGrp="1"/>
          </p:cNvSpPr>
          <p:nvPr>
            <p:ph idx="1"/>
          </p:nvPr>
        </p:nvSpPr>
        <p:spPr/>
        <p:txBody>
          <a:bodyPr/>
          <a:lstStyle/>
          <a:p>
            <a:pPr marL="0" indent="0">
              <a:buNone/>
            </a:pPr>
            <a:r>
              <a:rPr lang="en-US" dirty="0"/>
              <a:t>The first issue that impacts profitability relates to the inventory levels on hand over time for products by state. The products with the lowest profitability are associated with inventory levels that continue to increase over time. The products with the highest profitability are associated with inventory levels that continue to decrease over time. </a:t>
            </a:r>
          </a:p>
        </p:txBody>
      </p:sp>
    </p:spTree>
    <p:extLst>
      <p:ext uri="{BB962C8B-B14F-4D97-AF65-F5344CB8AC3E}">
        <p14:creationId xmlns:p14="http://schemas.microsoft.com/office/powerpoint/2010/main" val="98436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E83E-19F3-59FC-530A-03B45186E7C8}"/>
              </a:ext>
            </a:extLst>
          </p:cNvPr>
          <p:cNvSpPr>
            <a:spLocks noGrp="1"/>
          </p:cNvSpPr>
          <p:nvPr>
            <p:ph type="title"/>
          </p:nvPr>
        </p:nvSpPr>
        <p:spPr>
          <a:xfrm>
            <a:off x="638881" y="417576"/>
            <a:ext cx="10909641" cy="1249394"/>
          </a:xfrm>
        </p:spPr>
        <p:txBody>
          <a:bodyPr vert="horz" lIns="91440" tIns="45721" rIns="91440" bIns="45721" rtlCol="0" anchor="ctr">
            <a:normAutofit/>
          </a:bodyPr>
          <a:lstStyle/>
          <a:p>
            <a:r>
              <a:rPr lang="en-US" sz="5401" u="sng" dirty="0"/>
              <a:t>Acquire &amp; Clean The Data – Dirty Data</a:t>
            </a:r>
          </a:p>
        </p:txBody>
      </p:sp>
      <p:pic>
        <p:nvPicPr>
          <p:cNvPr id="10" name="Picture 9">
            <a:extLst>
              <a:ext uri="{FF2B5EF4-FFF2-40B4-BE49-F238E27FC236}">
                <a16:creationId xmlns:a16="http://schemas.microsoft.com/office/drawing/2014/main" id="{57BB962F-DFC6-C0EF-5E26-CEDABC029034}"/>
              </a:ext>
            </a:extLst>
          </p:cNvPr>
          <p:cNvPicPr>
            <a:picLocks noChangeAspect="1"/>
          </p:cNvPicPr>
          <p:nvPr/>
        </p:nvPicPr>
        <p:blipFill>
          <a:blip r:embed="rId2"/>
          <a:stretch>
            <a:fillRect/>
          </a:stretch>
        </p:blipFill>
        <p:spPr>
          <a:xfrm>
            <a:off x="717885" y="2137267"/>
            <a:ext cx="10451431" cy="3631874"/>
          </a:xfrm>
          <a:prstGeom prst="rect">
            <a:avLst/>
          </a:prstGeom>
        </p:spPr>
      </p:pic>
    </p:spTree>
    <p:extLst>
      <p:ext uri="{BB962C8B-B14F-4D97-AF65-F5344CB8AC3E}">
        <p14:creationId xmlns:p14="http://schemas.microsoft.com/office/powerpoint/2010/main" val="4082384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9EEE-0832-FF53-29AE-0EEC69C2C485}"/>
              </a:ext>
            </a:extLst>
          </p:cNvPr>
          <p:cNvSpPr>
            <a:spLocks noGrp="1"/>
          </p:cNvSpPr>
          <p:nvPr>
            <p:ph type="title"/>
          </p:nvPr>
        </p:nvSpPr>
        <p:spPr/>
        <p:txBody>
          <a:bodyPr>
            <a:normAutofit/>
          </a:bodyPr>
          <a:lstStyle/>
          <a:p>
            <a:r>
              <a:rPr lang="en-US" sz="5400" u="sng" dirty="0"/>
              <a:t>Marketing – Product by State</a:t>
            </a:r>
          </a:p>
        </p:txBody>
      </p:sp>
      <p:sp>
        <p:nvSpPr>
          <p:cNvPr id="3" name="Content Placeholder 2">
            <a:extLst>
              <a:ext uri="{FF2B5EF4-FFF2-40B4-BE49-F238E27FC236}">
                <a16:creationId xmlns:a16="http://schemas.microsoft.com/office/drawing/2014/main" id="{2444E99B-DBCC-CB4A-562C-4E3B49568E55}"/>
              </a:ext>
            </a:extLst>
          </p:cNvPr>
          <p:cNvSpPr>
            <a:spLocks noGrp="1"/>
          </p:cNvSpPr>
          <p:nvPr>
            <p:ph idx="1"/>
          </p:nvPr>
        </p:nvSpPr>
        <p:spPr/>
        <p:txBody>
          <a:bodyPr>
            <a:normAutofit fontScale="92500" lnSpcReduction="20000"/>
          </a:bodyPr>
          <a:lstStyle/>
          <a:p>
            <a:pPr marL="0" indent="0">
              <a:buNone/>
            </a:pPr>
            <a:r>
              <a:rPr lang="en-US" b="1" dirty="0"/>
              <a:t>Question:</a:t>
            </a:r>
            <a:r>
              <a:rPr lang="en-US" dirty="0"/>
              <a:t> How does the amount of money spent on marketing impact the products by state with the lowest margins?</a:t>
            </a:r>
          </a:p>
          <a:p>
            <a:pPr marL="0" indent="0">
              <a:buNone/>
            </a:pPr>
            <a:endParaRPr lang="en-US" dirty="0"/>
          </a:p>
          <a:p>
            <a:pPr marL="0" indent="0">
              <a:buNone/>
            </a:pPr>
            <a:r>
              <a:rPr lang="en-US" dirty="0"/>
              <a:t>The following slides are similar to the “Inventory – Product by State” charts shown before. That chart was duplicated as a new worksheet and modified to show the marketing spend relative to the total expenses for a given month over time for the selected product and state. </a:t>
            </a:r>
          </a:p>
          <a:p>
            <a:pPr marL="0" indent="0">
              <a:buNone/>
            </a:pPr>
            <a:endParaRPr lang="en-US" dirty="0"/>
          </a:p>
          <a:p>
            <a:pPr marL="0" indent="0">
              <a:buNone/>
            </a:pPr>
            <a:r>
              <a:rPr lang="en-US" b="1" dirty="0"/>
              <a:t>Observation:</a:t>
            </a:r>
            <a:r>
              <a:rPr lang="en-US" dirty="0"/>
              <a:t> The following five slides show the marketing spend relative to the total expenses over time for the same five lowest margin products by state. The pattern in these charts shows that the marketing spend is less than and follows a similar pattern to the total expenses. The next step is to observe the marketing spend for the highest margin products by state.</a:t>
            </a:r>
          </a:p>
        </p:txBody>
      </p:sp>
    </p:spTree>
    <p:extLst>
      <p:ext uri="{BB962C8B-B14F-4D97-AF65-F5344CB8AC3E}">
        <p14:creationId xmlns:p14="http://schemas.microsoft.com/office/powerpoint/2010/main" val="65069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799B-3351-7182-87A8-52DACCA51F50}"/>
              </a:ext>
            </a:extLst>
          </p:cNvPr>
          <p:cNvSpPr>
            <a:spLocks noGrp="1"/>
          </p:cNvSpPr>
          <p:nvPr>
            <p:ph type="title"/>
          </p:nvPr>
        </p:nvSpPr>
        <p:spPr/>
        <p:txBody>
          <a:bodyPr>
            <a:normAutofit/>
          </a:bodyPr>
          <a:lstStyle/>
          <a:p>
            <a:r>
              <a:rPr lang="en-US" sz="4000" dirty="0"/>
              <a:t>Green Tea | </a:t>
            </a:r>
            <a:br>
              <a:rPr lang="en-US" sz="4000" dirty="0"/>
            </a:br>
            <a:r>
              <a:rPr lang="en-US" sz="4000" dirty="0"/>
              <a:t>Nevada</a:t>
            </a:r>
          </a:p>
        </p:txBody>
      </p:sp>
      <p:pic>
        <p:nvPicPr>
          <p:cNvPr id="10" name="Picture 9">
            <a:extLst>
              <a:ext uri="{FF2B5EF4-FFF2-40B4-BE49-F238E27FC236}">
                <a16:creationId xmlns:a16="http://schemas.microsoft.com/office/drawing/2014/main" id="{87EC079A-040C-FC73-DF28-0C55FFC8C682}"/>
              </a:ext>
            </a:extLst>
          </p:cNvPr>
          <p:cNvPicPr>
            <a:picLocks noChangeAspect="1"/>
          </p:cNvPicPr>
          <p:nvPr/>
        </p:nvPicPr>
        <p:blipFill>
          <a:blip r:embed="rId2"/>
          <a:stretch>
            <a:fillRect/>
          </a:stretch>
        </p:blipFill>
        <p:spPr>
          <a:xfrm>
            <a:off x="5369357" y="506895"/>
            <a:ext cx="5984431" cy="5844210"/>
          </a:xfrm>
          <a:prstGeom prst="rect">
            <a:avLst/>
          </a:prstGeom>
        </p:spPr>
      </p:pic>
    </p:spTree>
    <p:extLst>
      <p:ext uri="{BB962C8B-B14F-4D97-AF65-F5344CB8AC3E}">
        <p14:creationId xmlns:p14="http://schemas.microsoft.com/office/powerpoint/2010/main" val="392272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86CE-7CCA-22E9-9049-182CC7439DC5}"/>
              </a:ext>
            </a:extLst>
          </p:cNvPr>
          <p:cNvSpPr>
            <a:spLocks noGrp="1"/>
          </p:cNvSpPr>
          <p:nvPr>
            <p:ph type="title"/>
          </p:nvPr>
        </p:nvSpPr>
        <p:spPr/>
        <p:txBody>
          <a:bodyPr>
            <a:normAutofit/>
          </a:bodyPr>
          <a:lstStyle/>
          <a:p>
            <a:r>
              <a:rPr lang="en-US" sz="4000" dirty="0"/>
              <a:t>Mint | </a:t>
            </a:r>
            <a:br>
              <a:rPr lang="en-US" sz="4000" dirty="0"/>
            </a:br>
            <a:r>
              <a:rPr lang="en-US" sz="4000" dirty="0"/>
              <a:t>New York</a:t>
            </a:r>
          </a:p>
        </p:txBody>
      </p:sp>
      <p:pic>
        <p:nvPicPr>
          <p:cNvPr id="7" name="Picture 6">
            <a:extLst>
              <a:ext uri="{FF2B5EF4-FFF2-40B4-BE49-F238E27FC236}">
                <a16:creationId xmlns:a16="http://schemas.microsoft.com/office/drawing/2014/main" id="{3E57BEAA-7732-DA49-ACF1-F9BDAAAA3D0A}"/>
              </a:ext>
            </a:extLst>
          </p:cNvPr>
          <p:cNvPicPr>
            <a:picLocks noChangeAspect="1"/>
          </p:cNvPicPr>
          <p:nvPr/>
        </p:nvPicPr>
        <p:blipFill>
          <a:blip r:embed="rId2"/>
          <a:stretch>
            <a:fillRect/>
          </a:stretch>
        </p:blipFill>
        <p:spPr>
          <a:xfrm>
            <a:off x="5365820" y="503433"/>
            <a:ext cx="5987975" cy="5847671"/>
          </a:xfrm>
          <a:prstGeom prst="rect">
            <a:avLst/>
          </a:prstGeom>
        </p:spPr>
      </p:pic>
    </p:spTree>
    <p:extLst>
      <p:ext uri="{BB962C8B-B14F-4D97-AF65-F5344CB8AC3E}">
        <p14:creationId xmlns:p14="http://schemas.microsoft.com/office/powerpoint/2010/main" val="1239909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99F7-736A-F648-5CC9-D02DB44FBF30}"/>
              </a:ext>
            </a:extLst>
          </p:cNvPr>
          <p:cNvSpPr>
            <a:spLocks noGrp="1"/>
          </p:cNvSpPr>
          <p:nvPr>
            <p:ph type="title"/>
          </p:nvPr>
        </p:nvSpPr>
        <p:spPr/>
        <p:txBody>
          <a:bodyPr>
            <a:normAutofit/>
          </a:bodyPr>
          <a:lstStyle/>
          <a:p>
            <a:r>
              <a:rPr lang="en-US" sz="4000" dirty="0"/>
              <a:t>Caffe Mocha | </a:t>
            </a:r>
            <a:br>
              <a:rPr lang="en-US" sz="4000" dirty="0"/>
            </a:br>
            <a:r>
              <a:rPr lang="en-US" sz="4000" dirty="0"/>
              <a:t>New York</a:t>
            </a:r>
          </a:p>
        </p:txBody>
      </p:sp>
      <p:pic>
        <p:nvPicPr>
          <p:cNvPr id="7" name="Picture 6">
            <a:extLst>
              <a:ext uri="{FF2B5EF4-FFF2-40B4-BE49-F238E27FC236}">
                <a16:creationId xmlns:a16="http://schemas.microsoft.com/office/drawing/2014/main" id="{A6A089BF-EFFB-36B7-9047-9BF45F91AB2C}"/>
              </a:ext>
            </a:extLst>
          </p:cNvPr>
          <p:cNvPicPr>
            <a:picLocks noChangeAspect="1"/>
          </p:cNvPicPr>
          <p:nvPr/>
        </p:nvPicPr>
        <p:blipFill>
          <a:blip r:embed="rId2"/>
          <a:stretch>
            <a:fillRect/>
          </a:stretch>
        </p:blipFill>
        <p:spPr>
          <a:xfrm>
            <a:off x="5365821" y="503460"/>
            <a:ext cx="5987948" cy="5847644"/>
          </a:xfrm>
          <a:prstGeom prst="rect">
            <a:avLst/>
          </a:prstGeom>
        </p:spPr>
      </p:pic>
    </p:spTree>
    <p:extLst>
      <p:ext uri="{BB962C8B-B14F-4D97-AF65-F5344CB8AC3E}">
        <p14:creationId xmlns:p14="http://schemas.microsoft.com/office/powerpoint/2010/main" val="1099150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1C5F-E051-B6BF-7B84-8D0AF551BB05}"/>
              </a:ext>
            </a:extLst>
          </p:cNvPr>
          <p:cNvSpPr>
            <a:spLocks noGrp="1"/>
          </p:cNvSpPr>
          <p:nvPr>
            <p:ph type="title"/>
          </p:nvPr>
        </p:nvSpPr>
        <p:spPr/>
        <p:txBody>
          <a:bodyPr>
            <a:normAutofit/>
          </a:bodyPr>
          <a:lstStyle/>
          <a:p>
            <a:r>
              <a:rPr lang="en-US" sz="4000" dirty="0"/>
              <a:t>Decaf Irish Cream | </a:t>
            </a:r>
            <a:br>
              <a:rPr lang="en-US" sz="4000" dirty="0"/>
            </a:br>
            <a:r>
              <a:rPr lang="en-US" sz="4000" dirty="0"/>
              <a:t>California</a:t>
            </a:r>
          </a:p>
        </p:txBody>
      </p:sp>
      <p:pic>
        <p:nvPicPr>
          <p:cNvPr id="8" name="Picture 7">
            <a:extLst>
              <a:ext uri="{FF2B5EF4-FFF2-40B4-BE49-F238E27FC236}">
                <a16:creationId xmlns:a16="http://schemas.microsoft.com/office/drawing/2014/main" id="{8A7327E4-9EB5-4224-D887-4F64FE3B9BB0}"/>
              </a:ext>
            </a:extLst>
          </p:cNvPr>
          <p:cNvPicPr>
            <a:picLocks noChangeAspect="1"/>
          </p:cNvPicPr>
          <p:nvPr/>
        </p:nvPicPr>
        <p:blipFill>
          <a:blip r:embed="rId2"/>
          <a:stretch>
            <a:fillRect/>
          </a:stretch>
        </p:blipFill>
        <p:spPr>
          <a:xfrm>
            <a:off x="5365820" y="503495"/>
            <a:ext cx="5987911" cy="5847609"/>
          </a:xfrm>
          <a:prstGeom prst="rect">
            <a:avLst/>
          </a:prstGeom>
        </p:spPr>
      </p:pic>
    </p:spTree>
    <p:extLst>
      <p:ext uri="{BB962C8B-B14F-4D97-AF65-F5344CB8AC3E}">
        <p14:creationId xmlns:p14="http://schemas.microsoft.com/office/powerpoint/2010/main" val="2105957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936A9-7DA9-F949-5BD2-428FCB7BFBA0}"/>
              </a:ext>
            </a:extLst>
          </p:cNvPr>
          <p:cNvSpPr>
            <a:spLocks noGrp="1"/>
          </p:cNvSpPr>
          <p:nvPr>
            <p:ph type="title"/>
          </p:nvPr>
        </p:nvSpPr>
        <p:spPr/>
        <p:txBody>
          <a:bodyPr>
            <a:normAutofit/>
          </a:bodyPr>
          <a:lstStyle/>
          <a:p>
            <a:r>
              <a:rPr lang="en-US" sz="4000" dirty="0"/>
              <a:t>Amaretto | </a:t>
            </a:r>
            <a:br>
              <a:rPr lang="en-US" sz="4000" dirty="0"/>
            </a:br>
            <a:r>
              <a:rPr lang="en-US" sz="4000" dirty="0"/>
              <a:t>California</a:t>
            </a:r>
          </a:p>
        </p:txBody>
      </p:sp>
      <p:pic>
        <p:nvPicPr>
          <p:cNvPr id="7" name="Picture 6">
            <a:extLst>
              <a:ext uri="{FF2B5EF4-FFF2-40B4-BE49-F238E27FC236}">
                <a16:creationId xmlns:a16="http://schemas.microsoft.com/office/drawing/2014/main" id="{D9DCEB94-3C7D-AF15-549F-FF593EB1BAB5}"/>
              </a:ext>
            </a:extLst>
          </p:cNvPr>
          <p:cNvPicPr>
            <a:picLocks noChangeAspect="1"/>
          </p:cNvPicPr>
          <p:nvPr/>
        </p:nvPicPr>
        <p:blipFill>
          <a:blip r:embed="rId2"/>
          <a:stretch>
            <a:fillRect/>
          </a:stretch>
        </p:blipFill>
        <p:spPr>
          <a:xfrm>
            <a:off x="5369225" y="506894"/>
            <a:ext cx="5984432" cy="5844211"/>
          </a:xfrm>
          <a:prstGeom prst="rect">
            <a:avLst/>
          </a:prstGeom>
        </p:spPr>
      </p:pic>
    </p:spTree>
    <p:extLst>
      <p:ext uri="{BB962C8B-B14F-4D97-AF65-F5344CB8AC3E}">
        <p14:creationId xmlns:p14="http://schemas.microsoft.com/office/powerpoint/2010/main" val="1702273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9EEE-0832-FF53-29AE-0EEC69C2C485}"/>
              </a:ext>
            </a:extLst>
          </p:cNvPr>
          <p:cNvSpPr>
            <a:spLocks noGrp="1"/>
          </p:cNvSpPr>
          <p:nvPr>
            <p:ph type="title"/>
          </p:nvPr>
        </p:nvSpPr>
        <p:spPr/>
        <p:txBody>
          <a:bodyPr>
            <a:normAutofit/>
          </a:bodyPr>
          <a:lstStyle/>
          <a:p>
            <a:r>
              <a:rPr lang="en-US" sz="5400" u="sng" dirty="0"/>
              <a:t>Marketing – Product by State</a:t>
            </a:r>
          </a:p>
        </p:txBody>
      </p:sp>
      <p:sp>
        <p:nvSpPr>
          <p:cNvPr id="3" name="Content Placeholder 2">
            <a:extLst>
              <a:ext uri="{FF2B5EF4-FFF2-40B4-BE49-F238E27FC236}">
                <a16:creationId xmlns:a16="http://schemas.microsoft.com/office/drawing/2014/main" id="{2444E99B-DBCC-CB4A-562C-4E3B49568E55}"/>
              </a:ext>
            </a:extLst>
          </p:cNvPr>
          <p:cNvSpPr>
            <a:spLocks noGrp="1"/>
          </p:cNvSpPr>
          <p:nvPr>
            <p:ph idx="1"/>
          </p:nvPr>
        </p:nvSpPr>
        <p:spPr/>
        <p:txBody>
          <a:bodyPr/>
          <a:lstStyle/>
          <a:p>
            <a:pPr marL="0" indent="0">
              <a:buNone/>
            </a:pPr>
            <a:r>
              <a:rPr lang="en-US" b="1" dirty="0"/>
              <a:t>Question:</a:t>
            </a:r>
            <a:r>
              <a:rPr lang="en-US" dirty="0"/>
              <a:t> How does the amount of money spent on marketing impact the highest margin products by state?</a:t>
            </a:r>
          </a:p>
          <a:p>
            <a:pPr marL="0" indent="0">
              <a:buNone/>
            </a:pPr>
            <a:endParaRPr lang="en-US" dirty="0"/>
          </a:p>
          <a:p>
            <a:pPr marL="0" indent="0">
              <a:buNone/>
            </a:pPr>
            <a:r>
              <a:rPr lang="en-US" b="1" dirty="0"/>
              <a:t>Observation:</a:t>
            </a:r>
            <a:r>
              <a:rPr lang="en-US" dirty="0"/>
              <a:t> The following three slides show the marketing spend relative to the total expenses over time for the same three highest margin products by state. The patterns in the following charts show that the marketing spend is zero the whole year except for January. The total expenses and marketing spend are much lower for the high margin products compared to the low margin products. </a:t>
            </a:r>
          </a:p>
          <a:p>
            <a:pPr marL="0" indent="0">
              <a:buNone/>
            </a:pPr>
            <a:endParaRPr lang="en-US" dirty="0"/>
          </a:p>
        </p:txBody>
      </p:sp>
    </p:spTree>
    <p:extLst>
      <p:ext uri="{BB962C8B-B14F-4D97-AF65-F5344CB8AC3E}">
        <p14:creationId xmlns:p14="http://schemas.microsoft.com/office/powerpoint/2010/main" val="2343948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p:txBody>
          <a:bodyPr>
            <a:normAutofit/>
          </a:bodyPr>
          <a:lstStyle/>
          <a:p>
            <a:r>
              <a:rPr lang="en-US" sz="4000" dirty="0"/>
              <a:t>Caffe Latte | </a:t>
            </a:r>
            <a:br>
              <a:rPr lang="en-US" sz="4000" dirty="0"/>
            </a:br>
            <a:r>
              <a:rPr lang="en-US" sz="4000" dirty="0"/>
              <a:t>Nevada</a:t>
            </a:r>
          </a:p>
        </p:txBody>
      </p:sp>
      <p:pic>
        <p:nvPicPr>
          <p:cNvPr id="9" name="Picture 8">
            <a:extLst>
              <a:ext uri="{FF2B5EF4-FFF2-40B4-BE49-F238E27FC236}">
                <a16:creationId xmlns:a16="http://schemas.microsoft.com/office/drawing/2014/main" id="{F7D001FC-232C-8B02-3E3B-E0824CB9F76A}"/>
              </a:ext>
            </a:extLst>
          </p:cNvPr>
          <p:cNvPicPr>
            <a:picLocks noChangeAspect="1"/>
          </p:cNvPicPr>
          <p:nvPr/>
        </p:nvPicPr>
        <p:blipFill>
          <a:blip r:embed="rId2"/>
          <a:stretch>
            <a:fillRect/>
          </a:stretch>
        </p:blipFill>
        <p:spPr>
          <a:xfrm>
            <a:off x="5355771" y="444328"/>
            <a:ext cx="5997886" cy="5906778"/>
          </a:xfrm>
          <a:prstGeom prst="rect">
            <a:avLst/>
          </a:prstGeom>
        </p:spPr>
      </p:pic>
    </p:spTree>
    <p:extLst>
      <p:ext uri="{BB962C8B-B14F-4D97-AF65-F5344CB8AC3E}">
        <p14:creationId xmlns:p14="http://schemas.microsoft.com/office/powerpoint/2010/main" val="14580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a:xfrm>
            <a:off x="838343" y="360156"/>
            <a:ext cx="10515600" cy="1325563"/>
          </a:xfrm>
        </p:spPr>
        <p:txBody>
          <a:bodyPr>
            <a:noAutofit/>
          </a:bodyPr>
          <a:lstStyle/>
          <a:p>
            <a:r>
              <a:rPr lang="en-US" sz="4000" dirty="0"/>
              <a:t>Decaf Espresso | </a:t>
            </a:r>
            <a:br>
              <a:rPr lang="en-US" sz="4000" dirty="0"/>
            </a:br>
            <a:r>
              <a:rPr lang="en-US" sz="4000" dirty="0"/>
              <a:t>Iowa</a:t>
            </a:r>
          </a:p>
        </p:txBody>
      </p:sp>
      <p:pic>
        <p:nvPicPr>
          <p:cNvPr id="9" name="Picture 8">
            <a:extLst>
              <a:ext uri="{FF2B5EF4-FFF2-40B4-BE49-F238E27FC236}">
                <a16:creationId xmlns:a16="http://schemas.microsoft.com/office/drawing/2014/main" id="{76C2C3DD-A7B9-52B2-CB11-8B0ACC214B17}"/>
              </a:ext>
            </a:extLst>
          </p:cNvPr>
          <p:cNvPicPr>
            <a:picLocks noChangeAspect="1"/>
          </p:cNvPicPr>
          <p:nvPr/>
        </p:nvPicPr>
        <p:blipFill>
          <a:blip r:embed="rId2"/>
          <a:stretch>
            <a:fillRect/>
          </a:stretch>
        </p:blipFill>
        <p:spPr>
          <a:xfrm>
            <a:off x="5355624" y="444327"/>
            <a:ext cx="5997886" cy="5906779"/>
          </a:xfrm>
          <a:prstGeom prst="rect">
            <a:avLst/>
          </a:prstGeom>
        </p:spPr>
      </p:pic>
    </p:spTree>
    <p:extLst>
      <p:ext uri="{BB962C8B-B14F-4D97-AF65-F5344CB8AC3E}">
        <p14:creationId xmlns:p14="http://schemas.microsoft.com/office/powerpoint/2010/main" val="376581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CDFE-CD7C-AF16-AF3A-68C9DE8C1266}"/>
              </a:ext>
            </a:extLst>
          </p:cNvPr>
          <p:cNvSpPr>
            <a:spLocks noGrp="1"/>
          </p:cNvSpPr>
          <p:nvPr>
            <p:ph type="title"/>
          </p:nvPr>
        </p:nvSpPr>
        <p:spPr/>
        <p:txBody>
          <a:bodyPr>
            <a:noAutofit/>
          </a:bodyPr>
          <a:lstStyle/>
          <a:p>
            <a:r>
              <a:rPr lang="en-US" sz="4000" dirty="0"/>
              <a:t>Green Tea | </a:t>
            </a:r>
            <a:br>
              <a:rPr lang="en-US" sz="4000" dirty="0"/>
            </a:br>
            <a:r>
              <a:rPr lang="en-US" sz="4000" dirty="0"/>
              <a:t>New Hampshire</a:t>
            </a:r>
          </a:p>
        </p:txBody>
      </p:sp>
      <p:pic>
        <p:nvPicPr>
          <p:cNvPr id="5" name="Picture 4">
            <a:extLst>
              <a:ext uri="{FF2B5EF4-FFF2-40B4-BE49-F238E27FC236}">
                <a16:creationId xmlns:a16="http://schemas.microsoft.com/office/drawing/2014/main" id="{47C1F7A6-AE3F-9A98-0ACC-A08CC9A14B0E}"/>
              </a:ext>
            </a:extLst>
          </p:cNvPr>
          <p:cNvPicPr>
            <a:picLocks noChangeAspect="1"/>
          </p:cNvPicPr>
          <p:nvPr/>
        </p:nvPicPr>
        <p:blipFill>
          <a:blip r:embed="rId2"/>
          <a:stretch>
            <a:fillRect/>
          </a:stretch>
        </p:blipFill>
        <p:spPr>
          <a:xfrm>
            <a:off x="5355190" y="444328"/>
            <a:ext cx="5997886" cy="5906778"/>
          </a:xfrm>
          <a:prstGeom prst="rect">
            <a:avLst/>
          </a:prstGeom>
        </p:spPr>
      </p:pic>
    </p:spTree>
    <p:extLst>
      <p:ext uri="{BB962C8B-B14F-4D97-AF65-F5344CB8AC3E}">
        <p14:creationId xmlns:p14="http://schemas.microsoft.com/office/powerpoint/2010/main" val="351839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E83E-19F3-59FC-530A-03B45186E7C8}"/>
              </a:ext>
            </a:extLst>
          </p:cNvPr>
          <p:cNvSpPr>
            <a:spLocks noGrp="1"/>
          </p:cNvSpPr>
          <p:nvPr>
            <p:ph type="title"/>
          </p:nvPr>
        </p:nvSpPr>
        <p:spPr>
          <a:xfrm>
            <a:off x="638881" y="417576"/>
            <a:ext cx="10909641" cy="1249394"/>
          </a:xfrm>
        </p:spPr>
        <p:txBody>
          <a:bodyPr vert="horz" lIns="91440" tIns="45721" rIns="91440" bIns="45721" rtlCol="0" anchor="ctr">
            <a:normAutofit/>
          </a:bodyPr>
          <a:lstStyle/>
          <a:p>
            <a:r>
              <a:rPr lang="en-US" sz="5401" u="sng"/>
              <a:t>Acquire &amp; Clean The Data – Clean Data</a:t>
            </a:r>
            <a:endParaRPr lang="en-US" sz="5401" u="sng" dirty="0"/>
          </a:p>
        </p:txBody>
      </p:sp>
      <p:pic>
        <p:nvPicPr>
          <p:cNvPr id="7" name="Picture 6">
            <a:extLst>
              <a:ext uri="{FF2B5EF4-FFF2-40B4-BE49-F238E27FC236}">
                <a16:creationId xmlns:a16="http://schemas.microsoft.com/office/drawing/2014/main" id="{4E2197D8-6FB2-030A-0751-FD591874CC48}"/>
              </a:ext>
            </a:extLst>
          </p:cNvPr>
          <p:cNvPicPr>
            <a:picLocks noChangeAspect="1"/>
          </p:cNvPicPr>
          <p:nvPr/>
        </p:nvPicPr>
        <p:blipFill>
          <a:blip r:embed="rId2"/>
          <a:stretch>
            <a:fillRect/>
          </a:stretch>
        </p:blipFill>
        <p:spPr>
          <a:xfrm>
            <a:off x="717885" y="2137267"/>
            <a:ext cx="10451431" cy="3631874"/>
          </a:xfrm>
          <a:prstGeom prst="rect">
            <a:avLst/>
          </a:prstGeom>
        </p:spPr>
      </p:pic>
    </p:spTree>
    <p:extLst>
      <p:ext uri="{BB962C8B-B14F-4D97-AF65-F5344CB8AC3E}">
        <p14:creationId xmlns:p14="http://schemas.microsoft.com/office/powerpoint/2010/main" val="797171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2294-3C36-1AEB-8418-31434A964714}"/>
              </a:ext>
            </a:extLst>
          </p:cNvPr>
          <p:cNvSpPr>
            <a:spLocks noGrp="1"/>
          </p:cNvSpPr>
          <p:nvPr>
            <p:ph type="title"/>
          </p:nvPr>
        </p:nvSpPr>
        <p:spPr/>
        <p:txBody>
          <a:bodyPr>
            <a:normAutofit/>
          </a:bodyPr>
          <a:lstStyle/>
          <a:p>
            <a:r>
              <a:rPr lang="en-US" sz="5400" u="sng" dirty="0"/>
              <a:t>Issue 2</a:t>
            </a:r>
          </a:p>
        </p:txBody>
      </p:sp>
      <p:sp>
        <p:nvSpPr>
          <p:cNvPr id="3" name="Content Placeholder 2">
            <a:extLst>
              <a:ext uri="{FF2B5EF4-FFF2-40B4-BE49-F238E27FC236}">
                <a16:creationId xmlns:a16="http://schemas.microsoft.com/office/drawing/2014/main" id="{026069E7-F73D-BDB7-8684-0EB649FDFF92}"/>
              </a:ext>
            </a:extLst>
          </p:cNvPr>
          <p:cNvSpPr>
            <a:spLocks noGrp="1"/>
          </p:cNvSpPr>
          <p:nvPr>
            <p:ph idx="1"/>
          </p:nvPr>
        </p:nvSpPr>
        <p:spPr/>
        <p:txBody>
          <a:bodyPr/>
          <a:lstStyle/>
          <a:p>
            <a:pPr marL="0" indent="0">
              <a:buNone/>
            </a:pPr>
            <a:r>
              <a:rPr lang="en-US" dirty="0"/>
              <a:t>The second issue that impacts profitability relates to the marketing spend over time for products by state. The products with the lowest profitability are associated with much more marketing spend over time. The products with the highest profitability are associated with much less marketing spend over time. </a:t>
            </a:r>
          </a:p>
          <a:p>
            <a:pPr marL="0" indent="0">
              <a:buNone/>
            </a:pPr>
            <a:endParaRPr lang="en-US" dirty="0"/>
          </a:p>
        </p:txBody>
      </p:sp>
    </p:spTree>
    <p:extLst>
      <p:ext uri="{BB962C8B-B14F-4D97-AF65-F5344CB8AC3E}">
        <p14:creationId xmlns:p14="http://schemas.microsoft.com/office/powerpoint/2010/main" val="132789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75DA-3CCA-F34E-88A8-9999AC1B600F}"/>
              </a:ext>
            </a:extLst>
          </p:cNvPr>
          <p:cNvSpPr>
            <a:spLocks noGrp="1"/>
          </p:cNvSpPr>
          <p:nvPr>
            <p:ph type="title"/>
          </p:nvPr>
        </p:nvSpPr>
        <p:spPr/>
        <p:txBody>
          <a:bodyPr>
            <a:normAutofit/>
          </a:bodyPr>
          <a:lstStyle/>
          <a:p>
            <a:r>
              <a:rPr lang="en-US" sz="5401" u="sng" dirty="0"/>
              <a:t>Product Overview</a:t>
            </a:r>
          </a:p>
        </p:txBody>
      </p:sp>
      <p:sp>
        <p:nvSpPr>
          <p:cNvPr id="3" name="Content Placeholder 2">
            <a:extLst>
              <a:ext uri="{FF2B5EF4-FFF2-40B4-BE49-F238E27FC236}">
                <a16:creationId xmlns:a16="http://schemas.microsoft.com/office/drawing/2014/main" id="{A11722F4-47CA-B477-D175-7B6700513F85}"/>
              </a:ext>
            </a:extLst>
          </p:cNvPr>
          <p:cNvSpPr>
            <a:spLocks noGrp="1"/>
          </p:cNvSpPr>
          <p:nvPr>
            <p:ph idx="1"/>
          </p:nvPr>
        </p:nvSpPr>
        <p:spPr/>
        <p:txBody>
          <a:bodyPr>
            <a:normAutofit fontScale="92500" lnSpcReduction="20000"/>
          </a:bodyPr>
          <a:lstStyle/>
          <a:p>
            <a:pPr marL="0" indent="0">
              <a:buNone/>
            </a:pPr>
            <a:r>
              <a:rPr lang="en-US" b="1" dirty="0"/>
              <a:t>Question:</a:t>
            </a:r>
            <a:r>
              <a:rPr lang="en-US" dirty="0"/>
              <a:t> What are some generic values that can be displayed to quickly visualize how each product has performed?</a:t>
            </a:r>
          </a:p>
          <a:p>
            <a:pPr marL="0" indent="0">
              <a:buNone/>
            </a:pPr>
            <a:endParaRPr lang="en-US" dirty="0"/>
          </a:p>
          <a:p>
            <a:pPr marL="0" indent="0">
              <a:buNone/>
            </a:pPr>
            <a:r>
              <a:rPr lang="en-US" dirty="0"/>
              <a:t>To understand which products have underperformed, each product was displayed side-by-side for a comparison. The next slide shows the sum of sales, COGS, margin, total expenses, and profits for each product (type) in the data set.</a:t>
            </a:r>
          </a:p>
          <a:p>
            <a:endParaRPr lang="en-US" dirty="0"/>
          </a:p>
          <a:p>
            <a:pPr marL="0" indent="0">
              <a:buNone/>
            </a:pPr>
            <a:r>
              <a:rPr lang="en-US" b="1" dirty="0"/>
              <a:t>Observation:</a:t>
            </a:r>
            <a:r>
              <a:rPr lang="en-US" dirty="0"/>
              <a:t> Based on the following bar chart, the first bar that stood out was the low profitability of Green Tea. After making this observation, it was quickly realized that it would be easier to gauge product performance based on percentages instead.</a:t>
            </a:r>
          </a:p>
          <a:p>
            <a:endParaRPr lang="en-US" dirty="0"/>
          </a:p>
        </p:txBody>
      </p:sp>
    </p:spTree>
    <p:extLst>
      <p:ext uri="{BB962C8B-B14F-4D97-AF65-F5344CB8AC3E}">
        <p14:creationId xmlns:p14="http://schemas.microsoft.com/office/powerpoint/2010/main" val="270825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79C836-82F7-B06A-1BD1-D825DF9A6327}"/>
              </a:ext>
            </a:extLst>
          </p:cNvPr>
          <p:cNvPicPr>
            <a:picLocks noChangeAspect="1"/>
          </p:cNvPicPr>
          <p:nvPr/>
        </p:nvPicPr>
        <p:blipFill>
          <a:blip r:embed="rId2"/>
          <a:stretch>
            <a:fillRect/>
          </a:stretch>
        </p:blipFill>
        <p:spPr>
          <a:xfrm>
            <a:off x="2205702" y="385570"/>
            <a:ext cx="7780595" cy="6086860"/>
          </a:xfrm>
          <a:prstGeom prst="rect">
            <a:avLst/>
          </a:prstGeom>
        </p:spPr>
      </p:pic>
    </p:spTree>
    <p:extLst>
      <p:ext uri="{BB962C8B-B14F-4D97-AF65-F5344CB8AC3E}">
        <p14:creationId xmlns:p14="http://schemas.microsoft.com/office/powerpoint/2010/main" val="2962722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31D6-A664-75FE-24FB-24BDE370A603}"/>
              </a:ext>
            </a:extLst>
          </p:cNvPr>
          <p:cNvSpPr>
            <a:spLocks noGrp="1"/>
          </p:cNvSpPr>
          <p:nvPr>
            <p:ph type="title"/>
          </p:nvPr>
        </p:nvSpPr>
        <p:spPr/>
        <p:txBody>
          <a:bodyPr>
            <a:normAutofit/>
          </a:bodyPr>
          <a:lstStyle/>
          <a:p>
            <a:r>
              <a:rPr lang="en-US" sz="5400" u="sng" dirty="0"/>
              <a:t>General Question</a:t>
            </a:r>
          </a:p>
        </p:txBody>
      </p:sp>
      <p:sp>
        <p:nvSpPr>
          <p:cNvPr id="3" name="Content Placeholder 2">
            <a:extLst>
              <a:ext uri="{FF2B5EF4-FFF2-40B4-BE49-F238E27FC236}">
                <a16:creationId xmlns:a16="http://schemas.microsoft.com/office/drawing/2014/main" id="{9E62F326-01A0-BE49-7EB3-0813B8A52A7E}"/>
              </a:ext>
            </a:extLst>
          </p:cNvPr>
          <p:cNvSpPr>
            <a:spLocks noGrp="1"/>
          </p:cNvSpPr>
          <p:nvPr>
            <p:ph idx="1"/>
          </p:nvPr>
        </p:nvSpPr>
        <p:spPr/>
        <p:txBody>
          <a:bodyPr/>
          <a:lstStyle/>
          <a:p>
            <a:pPr marL="0" indent="0">
              <a:buNone/>
            </a:pPr>
            <a:r>
              <a:rPr lang="en-US" dirty="0"/>
              <a:t>With a general overview of each products’ performance, an investigation began to better understand the worst performing products.</a:t>
            </a:r>
          </a:p>
          <a:p>
            <a:pPr marL="0" indent="0">
              <a:buNone/>
            </a:pPr>
            <a:r>
              <a:rPr lang="en-US" b="1" dirty="0"/>
              <a:t>General Question:</a:t>
            </a:r>
            <a:r>
              <a:rPr lang="en-US" dirty="0"/>
              <a:t> What are some of the products that have performed the worst and why?</a:t>
            </a:r>
          </a:p>
        </p:txBody>
      </p:sp>
    </p:spTree>
    <p:extLst>
      <p:ext uri="{BB962C8B-B14F-4D97-AF65-F5344CB8AC3E}">
        <p14:creationId xmlns:p14="http://schemas.microsoft.com/office/powerpoint/2010/main" val="3646108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92B7-DC6A-3F85-6E24-8C39FA0D930A}"/>
              </a:ext>
            </a:extLst>
          </p:cNvPr>
          <p:cNvSpPr>
            <a:spLocks noGrp="1"/>
          </p:cNvSpPr>
          <p:nvPr>
            <p:ph type="title"/>
          </p:nvPr>
        </p:nvSpPr>
        <p:spPr/>
        <p:txBody>
          <a:bodyPr>
            <a:normAutofit/>
          </a:bodyPr>
          <a:lstStyle/>
          <a:p>
            <a:r>
              <a:rPr lang="en-US" sz="5401" u="sng" dirty="0"/>
              <a:t>Product Margins</a:t>
            </a:r>
          </a:p>
        </p:txBody>
      </p:sp>
      <p:sp>
        <p:nvSpPr>
          <p:cNvPr id="3" name="Content Placeholder 2">
            <a:extLst>
              <a:ext uri="{FF2B5EF4-FFF2-40B4-BE49-F238E27FC236}">
                <a16:creationId xmlns:a16="http://schemas.microsoft.com/office/drawing/2014/main" id="{01EA9D73-119F-8CA5-3897-2F5E08D60970}"/>
              </a:ext>
            </a:extLst>
          </p:cNvPr>
          <p:cNvSpPr>
            <a:spLocks noGrp="1"/>
          </p:cNvSpPr>
          <p:nvPr>
            <p:ph idx="1"/>
          </p:nvPr>
        </p:nvSpPr>
        <p:spPr/>
        <p:txBody>
          <a:bodyPr>
            <a:normAutofit fontScale="92500" lnSpcReduction="10000"/>
          </a:bodyPr>
          <a:lstStyle/>
          <a:p>
            <a:pPr marL="0" indent="0">
              <a:buNone/>
            </a:pPr>
            <a:r>
              <a:rPr lang="en-US" b="1" dirty="0"/>
              <a:t>Question:</a:t>
            </a:r>
            <a:r>
              <a:rPr lang="en-US" dirty="0"/>
              <a:t> What kind of percentages can be calculated to get a better gauge on the performance of each product?</a:t>
            </a:r>
          </a:p>
          <a:p>
            <a:pPr marL="0" indent="0">
              <a:buNone/>
            </a:pPr>
            <a:endParaRPr lang="en-US" dirty="0"/>
          </a:p>
          <a:p>
            <a:pPr marL="0" indent="0">
              <a:buNone/>
            </a:pPr>
            <a:r>
              <a:rPr lang="en-US" dirty="0"/>
              <a:t>To understand the performance of each product even better, the gross margin and net profit percentages have been calculated. These percentages have been displayed for each product in a bar chart on the next slide.</a:t>
            </a:r>
          </a:p>
          <a:p>
            <a:pPr marL="0" indent="0">
              <a:buNone/>
            </a:pPr>
            <a:endParaRPr lang="en-US" dirty="0"/>
          </a:p>
          <a:p>
            <a:pPr marL="0" indent="0">
              <a:buNone/>
            </a:pPr>
            <a:r>
              <a:rPr lang="en-US" b="1" dirty="0"/>
              <a:t>Observation:</a:t>
            </a:r>
            <a:r>
              <a:rPr lang="en-US" dirty="0"/>
              <a:t>  Based on the following chart, it has become much easier to understand the broad overview of each product based on individual gross margin and net profit. The lowest performing products must now be identified and grouped together.</a:t>
            </a:r>
          </a:p>
          <a:p>
            <a:endParaRPr lang="en-US" dirty="0"/>
          </a:p>
        </p:txBody>
      </p:sp>
    </p:spTree>
    <p:extLst>
      <p:ext uri="{BB962C8B-B14F-4D97-AF65-F5344CB8AC3E}">
        <p14:creationId xmlns:p14="http://schemas.microsoft.com/office/powerpoint/2010/main" val="3535882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AE6192-EBD5-F2B1-DAE3-B1EF9A467140}"/>
              </a:ext>
            </a:extLst>
          </p:cNvPr>
          <p:cNvPicPr>
            <a:picLocks noChangeAspect="1"/>
          </p:cNvPicPr>
          <p:nvPr/>
        </p:nvPicPr>
        <p:blipFill>
          <a:blip r:embed="rId2"/>
          <a:stretch>
            <a:fillRect/>
          </a:stretch>
        </p:blipFill>
        <p:spPr>
          <a:xfrm>
            <a:off x="2465865" y="386248"/>
            <a:ext cx="7260270" cy="6085503"/>
          </a:xfrm>
          <a:prstGeom prst="rect">
            <a:avLst/>
          </a:prstGeom>
        </p:spPr>
      </p:pic>
    </p:spTree>
    <p:extLst>
      <p:ext uri="{BB962C8B-B14F-4D97-AF65-F5344CB8AC3E}">
        <p14:creationId xmlns:p14="http://schemas.microsoft.com/office/powerpoint/2010/main" val="1012229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7080</TotalTime>
  <Words>1878</Words>
  <Application>Microsoft Office PowerPoint</Application>
  <PresentationFormat>Widescreen</PresentationFormat>
  <Paragraphs>91</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Tableau Project Coffee Data </vt:lpstr>
      <vt:lpstr>Acquire &amp; Clean The Data</vt:lpstr>
      <vt:lpstr>Acquire &amp; Clean The Data – Dirty Data</vt:lpstr>
      <vt:lpstr>Acquire &amp; Clean The Data – Clean Data</vt:lpstr>
      <vt:lpstr>Product Overview</vt:lpstr>
      <vt:lpstr>PowerPoint Presentation</vt:lpstr>
      <vt:lpstr>General Question</vt:lpstr>
      <vt:lpstr>Product Margins</vt:lpstr>
      <vt:lpstr>PowerPoint Presentation</vt:lpstr>
      <vt:lpstr>Product Margins</vt:lpstr>
      <vt:lpstr>PowerPoint Presentation</vt:lpstr>
      <vt:lpstr>Margins - Product by State</vt:lpstr>
      <vt:lpstr>PowerPoint Presentation</vt:lpstr>
      <vt:lpstr>Margins - Product by State</vt:lpstr>
      <vt:lpstr>PowerPoint Presentation</vt:lpstr>
      <vt:lpstr>General Question</vt:lpstr>
      <vt:lpstr>Inventory – Product by State</vt:lpstr>
      <vt:lpstr>Green Tea |  Nevada</vt:lpstr>
      <vt:lpstr>Mint |  New York</vt:lpstr>
      <vt:lpstr>Caffe Mocha |  New York</vt:lpstr>
      <vt:lpstr>Decaf Irish Cream |  California</vt:lpstr>
      <vt:lpstr>Amaretto |  California</vt:lpstr>
      <vt:lpstr>Inventory – Product by State</vt:lpstr>
      <vt:lpstr>PowerPoint Presentation</vt:lpstr>
      <vt:lpstr>Inventory – Product by State</vt:lpstr>
      <vt:lpstr>Caffe Latte |  Nevada</vt:lpstr>
      <vt:lpstr>Decaf Espresso |  Iowa</vt:lpstr>
      <vt:lpstr>Green Tea |  New Hampshire</vt:lpstr>
      <vt:lpstr>Issue 1</vt:lpstr>
      <vt:lpstr>Marketing – Product by State</vt:lpstr>
      <vt:lpstr>Green Tea |  Nevada</vt:lpstr>
      <vt:lpstr>Mint |  New York</vt:lpstr>
      <vt:lpstr>Caffe Mocha |  New York</vt:lpstr>
      <vt:lpstr>Decaf Irish Cream |  California</vt:lpstr>
      <vt:lpstr>Amaretto |  California</vt:lpstr>
      <vt:lpstr>Marketing – Product by State</vt:lpstr>
      <vt:lpstr>Caffe Latte |  Nevada</vt:lpstr>
      <vt:lpstr>Decaf Espresso |  Iowa</vt:lpstr>
      <vt:lpstr>Green Tea |  New Hampshire</vt:lpstr>
      <vt:lpstr>Issue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Project</dc:title>
  <dc:creator>Molnar, Brandon</dc:creator>
  <cp:lastModifiedBy>Molnar, Brandon</cp:lastModifiedBy>
  <cp:revision>1</cp:revision>
  <cp:lastPrinted>2022-06-25T03:08:39Z</cp:lastPrinted>
  <dcterms:created xsi:type="dcterms:W3CDTF">2022-06-24T03:38:16Z</dcterms:created>
  <dcterms:modified xsi:type="dcterms:W3CDTF">2022-08-16T03:06:19Z</dcterms:modified>
</cp:coreProperties>
</file>